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15"/>
  </p:notesMasterIdLst>
  <p:sldIdLst>
    <p:sldId id="315" r:id="rId6"/>
    <p:sldId id="410" r:id="rId7"/>
    <p:sldId id="429" r:id="rId8"/>
    <p:sldId id="441" r:id="rId9"/>
    <p:sldId id="442" r:id="rId10"/>
    <p:sldId id="443" r:id="rId11"/>
    <p:sldId id="444" r:id="rId12"/>
    <p:sldId id="445" r:id="rId13"/>
    <p:sldId id="391" r:id="rId14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A60D9501-BFB0-452B-8167-9AD43FD417F0}">
          <p14:sldIdLst>
            <p14:sldId id="315"/>
            <p14:sldId id="410"/>
            <p14:sldId id="429"/>
            <p14:sldId id="441"/>
            <p14:sldId id="442"/>
            <p14:sldId id="443"/>
            <p14:sldId id="444"/>
            <p14:sldId id="445"/>
            <p14:sldId id="3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300"/>
    <a:srgbClr val="5757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4EFAE0-7233-4A90-A64A-CAA672D8D0E0}" v="87" dt="2023-04-25T22:49:28.0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4" autoAdjust="0"/>
    <p:restoredTop sz="94364" autoAdjust="0"/>
  </p:normalViewPr>
  <p:slideViewPr>
    <p:cSldViewPr snapToGrid="0">
      <p:cViewPr varScale="1">
        <p:scale>
          <a:sx n="67" d="100"/>
          <a:sy n="67" d="100"/>
        </p:scale>
        <p:origin x="6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lei Pacheco" userId="72c96b44-f947-493f-a519-8b3b626c2bc2" providerId="ADAL" clId="{594EFAE0-7233-4A90-A64A-CAA672D8D0E0}"/>
    <pc:docChg chg="undo custSel addSld delSld modSld modSection">
      <pc:chgData name="Helei Pacheco" userId="72c96b44-f947-493f-a519-8b3b626c2bc2" providerId="ADAL" clId="{594EFAE0-7233-4A90-A64A-CAA672D8D0E0}" dt="2023-04-25T22:49:37.311" v="2910" actId="1076"/>
      <pc:docMkLst>
        <pc:docMk/>
      </pc:docMkLst>
      <pc:sldChg chg="modSp mod">
        <pc:chgData name="Helei Pacheco" userId="72c96b44-f947-493f-a519-8b3b626c2bc2" providerId="ADAL" clId="{594EFAE0-7233-4A90-A64A-CAA672D8D0E0}" dt="2023-04-23T22:28:57.916" v="816" actId="1038"/>
        <pc:sldMkLst>
          <pc:docMk/>
          <pc:sldMk cId="2858344836" sldId="315"/>
        </pc:sldMkLst>
        <pc:picChg chg="mod">
          <ac:chgData name="Helei Pacheco" userId="72c96b44-f947-493f-a519-8b3b626c2bc2" providerId="ADAL" clId="{594EFAE0-7233-4A90-A64A-CAA672D8D0E0}" dt="2023-04-23T21:28:06.839" v="223" actId="1076"/>
          <ac:picMkLst>
            <pc:docMk/>
            <pc:sldMk cId="2858344836" sldId="315"/>
            <ac:picMk id="4" creationId="{792209FB-421F-43FC-86EC-2CB6EB67790B}"/>
          </ac:picMkLst>
        </pc:picChg>
        <pc:picChg chg="mod">
          <ac:chgData name="Helei Pacheco" userId="72c96b44-f947-493f-a519-8b3b626c2bc2" providerId="ADAL" clId="{594EFAE0-7233-4A90-A64A-CAA672D8D0E0}" dt="2023-04-23T22:28:57.916" v="816" actId="1038"/>
          <ac:picMkLst>
            <pc:docMk/>
            <pc:sldMk cId="2858344836" sldId="315"/>
            <ac:picMk id="5" creationId="{4B457BA3-F0B3-9346-A10F-C2133A60B745}"/>
          </ac:picMkLst>
        </pc:picChg>
      </pc:sldChg>
      <pc:sldChg chg="add del">
        <pc:chgData name="Helei Pacheco" userId="72c96b44-f947-493f-a519-8b3b626c2bc2" providerId="ADAL" clId="{594EFAE0-7233-4A90-A64A-CAA672D8D0E0}" dt="2023-04-24T00:10:10.357" v="2880" actId="47"/>
        <pc:sldMkLst>
          <pc:docMk/>
          <pc:sldMk cId="3714150573" sldId="391"/>
        </pc:sldMkLst>
      </pc:sldChg>
      <pc:sldChg chg="addSp delSp modSp mod">
        <pc:chgData name="Helei Pacheco" userId="72c96b44-f947-493f-a519-8b3b626c2bc2" providerId="ADAL" clId="{594EFAE0-7233-4A90-A64A-CAA672D8D0E0}" dt="2023-04-23T23:08:11.886" v="1987" actId="1076"/>
        <pc:sldMkLst>
          <pc:docMk/>
          <pc:sldMk cId="2616320101" sldId="410"/>
        </pc:sldMkLst>
        <pc:spChg chg="del mod">
          <ac:chgData name="Helei Pacheco" userId="72c96b44-f947-493f-a519-8b3b626c2bc2" providerId="ADAL" clId="{594EFAE0-7233-4A90-A64A-CAA672D8D0E0}" dt="2023-04-23T22:30:23.954" v="821" actId="478"/>
          <ac:spMkLst>
            <pc:docMk/>
            <pc:sldMk cId="2616320101" sldId="410"/>
            <ac:spMk id="3" creationId="{A51992C7-809D-3536-2AE5-1A372530C0D1}"/>
          </ac:spMkLst>
        </pc:spChg>
        <pc:spChg chg="add mod">
          <ac:chgData name="Helei Pacheco" userId="72c96b44-f947-493f-a519-8b3b626c2bc2" providerId="ADAL" clId="{594EFAE0-7233-4A90-A64A-CAA672D8D0E0}" dt="2023-04-23T22:31:41.918" v="876" actId="1076"/>
          <ac:spMkLst>
            <pc:docMk/>
            <pc:sldMk cId="2616320101" sldId="410"/>
            <ac:spMk id="17" creationId="{8B03D329-5082-4FAB-B262-E5527A0435E2}"/>
          </ac:spMkLst>
        </pc:spChg>
        <pc:spChg chg="mod">
          <ac:chgData name="Helei Pacheco" userId="72c96b44-f947-493f-a519-8b3b626c2bc2" providerId="ADAL" clId="{594EFAE0-7233-4A90-A64A-CAA672D8D0E0}" dt="2023-04-23T22:31:34.096" v="875" actId="1076"/>
          <ac:spMkLst>
            <pc:docMk/>
            <pc:sldMk cId="2616320101" sldId="410"/>
            <ac:spMk id="20" creationId="{AA13AB88-533D-48BF-A876-9D6BD7DE7819}"/>
          </ac:spMkLst>
        </pc:spChg>
        <pc:spChg chg="mod">
          <ac:chgData name="Helei Pacheco" userId="72c96b44-f947-493f-a519-8b3b626c2bc2" providerId="ADAL" clId="{594EFAE0-7233-4A90-A64A-CAA672D8D0E0}" dt="2023-04-23T22:30:11.258" v="819"/>
          <ac:spMkLst>
            <pc:docMk/>
            <pc:sldMk cId="2616320101" sldId="410"/>
            <ac:spMk id="25" creationId="{8996BBDD-E200-4CF0-A855-17C2F9C1E568}"/>
          </ac:spMkLst>
        </pc:spChg>
        <pc:spChg chg="mod">
          <ac:chgData name="Helei Pacheco" userId="72c96b44-f947-493f-a519-8b3b626c2bc2" providerId="ADAL" clId="{594EFAE0-7233-4A90-A64A-CAA672D8D0E0}" dt="2023-04-23T22:30:11.258" v="819"/>
          <ac:spMkLst>
            <pc:docMk/>
            <pc:sldMk cId="2616320101" sldId="410"/>
            <ac:spMk id="26" creationId="{E8929CAC-9985-4FC5-9E7D-1522FD56B710}"/>
          </ac:spMkLst>
        </pc:spChg>
        <pc:spChg chg="mod">
          <ac:chgData name="Helei Pacheco" userId="72c96b44-f947-493f-a519-8b3b626c2bc2" providerId="ADAL" clId="{594EFAE0-7233-4A90-A64A-CAA672D8D0E0}" dt="2023-04-23T22:30:11.258" v="819"/>
          <ac:spMkLst>
            <pc:docMk/>
            <pc:sldMk cId="2616320101" sldId="410"/>
            <ac:spMk id="28" creationId="{D8CBBFBB-87EB-4771-9B9E-39D8AF0A6751}"/>
          </ac:spMkLst>
        </pc:spChg>
        <pc:spChg chg="mod">
          <ac:chgData name="Helei Pacheco" userId="72c96b44-f947-493f-a519-8b3b626c2bc2" providerId="ADAL" clId="{594EFAE0-7233-4A90-A64A-CAA672D8D0E0}" dt="2023-04-23T22:30:11.258" v="819"/>
          <ac:spMkLst>
            <pc:docMk/>
            <pc:sldMk cId="2616320101" sldId="410"/>
            <ac:spMk id="29" creationId="{3C023DD6-B8FD-41F4-AB7B-D0E6379B4ED3}"/>
          </ac:spMkLst>
        </pc:spChg>
        <pc:spChg chg="mod">
          <ac:chgData name="Helei Pacheco" userId="72c96b44-f947-493f-a519-8b3b626c2bc2" providerId="ADAL" clId="{594EFAE0-7233-4A90-A64A-CAA672D8D0E0}" dt="2023-04-23T22:30:11.258" v="819"/>
          <ac:spMkLst>
            <pc:docMk/>
            <pc:sldMk cId="2616320101" sldId="410"/>
            <ac:spMk id="30" creationId="{C4E3248C-80C1-4CF9-9E4C-4D46359FFA23}"/>
          </ac:spMkLst>
        </pc:spChg>
        <pc:grpChg chg="add mod">
          <ac:chgData name="Helei Pacheco" userId="72c96b44-f947-493f-a519-8b3b626c2bc2" providerId="ADAL" clId="{594EFAE0-7233-4A90-A64A-CAA672D8D0E0}" dt="2023-04-23T23:08:11.886" v="1987" actId="1076"/>
          <ac:grpSpMkLst>
            <pc:docMk/>
            <pc:sldMk cId="2616320101" sldId="410"/>
            <ac:grpSpMk id="18" creationId="{219F56F9-282C-4925-AD44-4FC8419874E7}"/>
          </ac:grpSpMkLst>
        </pc:grpChg>
        <pc:grpChg chg="mod">
          <ac:chgData name="Helei Pacheco" userId="72c96b44-f947-493f-a519-8b3b626c2bc2" providerId="ADAL" clId="{594EFAE0-7233-4A90-A64A-CAA672D8D0E0}" dt="2023-04-23T22:30:11.258" v="819"/>
          <ac:grpSpMkLst>
            <pc:docMk/>
            <pc:sldMk cId="2616320101" sldId="410"/>
            <ac:grpSpMk id="21" creationId="{41846FAE-F836-4F25-8323-F8AF14E4354C}"/>
          </ac:grpSpMkLst>
        </pc:grpChg>
        <pc:grpChg chg="mod">
          <ac:chgData name="Helei Pacheco" userId="72c96b44-f947-493f-a519-8b3b626c2bc2" providerId="ADAL" clId="{594EFAE0-7233-4A90-A64A-CAA672D8D0E0}" dt="2023-04-23T22:30:11.258" v="819"/>
          <ac:grpSpMkLst>
            <pc:docMk/>
            <pc:sldMk cId="2616320101" sldId="410"/>
            <ac:grpSpMk id="22" creationId="{76433CDB-296B-47D8-B956-EDAD9C13B994}"/>
          </ac:grpSpMkLst>
        </pc:grpChg>
        <pc:picChg chg="mod">
          <ac:chgData name="Helei Pacheco" userId="72c96b44-f947-493f-a519-8b3b626c2bc2" providerId="ADAL" clId="{594EFAE0-7233-4A90-A64A-CAA672D8D0E0}" dt="2023-04-23T22:32:38.481" v="879" actId="1076"/>
          <ac:picMkLst>
            <pc:docMk/>
            <pc:sldMk cId="2616320101" sldId="410"/>
            <ac:picMk id="7" creationId="{2138B4A8-1EA2-4359-97CE-DA06469E8F9F}"/>
          </ac:picMkLst>
        </pc:picChg>
        <pc:picChg chg="mod">
          <ac:chgData name="Helei Pacheco" userId="72c96b44-f947-493f-a519-8b3b626c2bc2" providerId="ADAL" clId="{594EFAE0-7233-4A90-A64A-CAA672D8D0E0}" dt="2023-04-23T21:27:34.635" v="218" actId="1076"/>
          <ac:picMkLst>
            <pc:docMk/>
            <pc:sldMk cId="2616320101" sldId="410"/>
            <ac:picMk id="13" creationId="{0062192A-0A99-4E82-A6EE-25554FE5F81F}"/>
          </ac:picMkLst>
        </pc:picChg>
        <pc:picChg chg="mod">
          <ac:chgData name="Helei Pacheco" userId="72c96b44-f947-493f-a519-8b3b626c2bc2" providerId="ADAL" clId="{594EFAE0-7233-4A90-A64A-CAA672D8D0E0}" dt="2023-04-23T21:26:45.403" v="213" actId="1076"/>
          <ac:picMkLst>
            <pc:docMk/>
            <pc:sldMk cId="2616320101" sldId="410"/>
            <ac:picMk id="14" creationId="{4B457BA3-F0B3-9346-A10F-C2133A60B745}"/>
          </ac:picMkLst>
        </pc:picChg>
        <pc:picChg chg="mod">
          <ac:chgData name="Helei Pacheco" userId="72c96b44-f947-493f-a519-8b3b626c2bc2" providerId="ADAL" clId="{594EFAE0-7233-4A90-A64A-CAA672D8D0E0}" dt="2023-04-23T21:27:44.654" v="221" actId="1076"/>
          <ac:picMkLst>
            <pc:docMk/>
            <pc:sldMk cId="2616320101" sldId="410"/>
            <ac:picMk id="15" creationId="{4DE664F2-55BC-4B9C-B454-9526F5C1AE30}"/>
          </ac:picMkLst>
        </pc:picChg>
        <pc:picChg chg="mod">
          <ac:chgData name="Helei Pacheco" userId="72c96b44-f947-493f-a519-8b3b626c2bc2" providerId="ADAL" clId="{594EFAE0-7233-4A90-A64A-CAA672D8D0E0}" dt="2023-04-23T21:27:37.991" v="219" actId="1076"/>
          <ac:picMkLst>
            <pc:docMk/>
            <pc:sldMk cId="2616320101" sldId="410"/>
            <ac:picMk id="16" creationId="{2AEE6C2C-652E-4FF8-A1FA-5990C9EC6407}"/>
          </ac:picMkLst>
        </pc:picChg>
        <pc:picChg chg="mod">
          <ac:chgData name="Helei Pacheco" userId="72c96b44-f947-493f-a519-8b3b626c2bc2" providerId="ADAL" clId="{594EFAE0-7233-4A90-A64A-CAA672D8D0E0}" dt="2023-04-23T22:30:11.258" v="819"/>
          <ac:picMkLst>
            <pc:docMk/>
            <pc:sldMk cId="2616320101" sldId="410"/>
            <ac:picMk id="23" creationId="{881C851E-08D1-4D29-9347-98AA7ED46E3E}"/>
          </ac:picMkLst>
        </pc:picChg>
        <pc:picChg chg="mod">
          <ac:chgData name="Helei Pacheco" userId="72c96b44-f947-493f-a519-8b3b626c2bc2" providerId="ADAL" clId="{594EFAE0-7233-4A90-A64A-CAA672D8D0E0}" dt="2023-04-23T22:30:11.258" v="819"/>
          <ac:picMkLst>
            <pc:docMk/>
            <pc:sldMk cId="2616320101" sldId="410"/>
            <ac:picMk id="24" creationId="{F48C7E03-44CA-4D5C-B3B9-C928A16AAD1A}"/>
          </ac:picMkLst>
        </pc:picChg>
      </pc:sldChg>
      <pc:sldChg chg="addSp delSp modSp mod setBg">
        <pc:chgData name="Helei Pacheco" userId="72c96b44-f947-493f-a519-8b3b626c2bc2" providerId="ADAL" clId="{594EFAE0-7233-4A90-A64A-CAA672D8D0E0}" dt="2023-04-23T22:51:17.689" v="1380" actId="14100"/>
        <pc:sldMkLst>
          <pc:docMk/>
          <pc:sldMk cId="1618350863" sldId="429"/>
        </pc:sldMkLst>
        <pc:spChg chg="del">
          <ac:chgData name="Helei Pacheco" userId="72c96b44-f947-493f-a519-8b3b626c2bc2" providerId="ADAL" clId="{594EFAE0-7233-4A90-A64A-CAA672D8D0E0}" dt="2023-04-23T21:35:21.757" v="232" actId="478"/>
          <ac:spMkLst>
            <pc:docMk/>
            <pc:sldMk cId="1618350863" sldId="429"/>
            <ac:spMk id="2" creationId="{98767FE3-CCDE-A2D1-52DD-BE95C2F13658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5" creationId="{5533B63C-B466-1DBD-3516-88EECA9FDC82}"/>
          </ac:spMkLst>
        </pc:spChg>
        <pc:spChg chg="del">
          <ac:chgData name="Helei Pacheco" userId="72c96b44-f947-493f-a519-8b3b626c2bc2" providerId="ADAL" clId="{594EFAE0-7233-4A90-A64A-CAA672D8D0E0}" dt="2023-04-23T21:36:26.538" v="247" actId="478"/>
          <ac:spMkLst>
            <pc:docMk/>
            <pc:sldMk cId="1618350863" sldId="429"/>
            <ac:spMk id="6" creationId="{5C07B394-F1C9-719F-6BE2-E17CF3E41389}"/>
          </ac:spMkLst>
        </pc:spChg>
        <pc:spChg chg="del">
          <ac:chgData name="Helei Pacheco" userId="72c96b44-f947-493f-a519-8b3b626c2bc2" providerId="ADAL" clId="{594EFAE0-7233-4A90-A64A-CAA672D8D0E0}" dt="2023-04-23T21:33:24.326" v="224" actId="478"/>
          <ac:spMkLst>
            <pc:docMk/>
            <pc:sldMk cId="1618350863" sldId="429"/>
            <ac:spMk id="7" creationId="{40FE020A-F9CB-41F7-A741-287D24932CC0}"/>
          </ac:spMkLst>
        </pc:spChg>
        <pc:spChg chg="del">
          <ac:chgData name="Helei Pacheco" userId="72c96b44-f947-493f-a519-8b3b626c2bc2" providerId="ADAL" clId="{594EFAE0-7233-4A90-A64A-CAA672D8D0E0}" dt="2023-04-23T21:35:21.757" v="232" actId="478"/>
          <ac:spMkLst>
            <pc:docMk/>
            <pc:sldMk cId="1618350863" sldId="429"/>
            <ac:spMk id="9" creationId="{104C3687-4D60-F847-B606-27A67F7EBA2D}"/>
          </ac:spMkLst>
        </pc:spChg>
        <pc:spChg chg="del mod">
          <ac:chgData name="Helei Pacheco" userId="72c96b44-f947-493f-a519-8b3b626c2bc2" providerId="ADAL" clId="{594EFAE0-7233-4A90-A64A-CAA672D8D0E0}" dt="2023-04-23T21:46:10.758" v="324" actId="478"/>
          <ac:spMkLst>
            <pc:docMk/>
            <pc:sldMk cId="1618350863" sldId="429"/>
            <ac:spMk id="10" creationId="{495F4E35-48EE-D742-81FC-9C86C68EFB58}"/>
          </ac:spMkLst>
        </pc:spChg>
        <pc:spChg chg="del mod">
          <ac:chgData name="Helei Pacheco" userId="72c96b44-f947-493f-a519-8b3b626c2bc2" providerId="ADAL" clId="{594EFAE0-7233-4A90-A64A-CAA672D8D0E0}" dt="2023-04-23T21:33:37.357" v="227" actId="478"/>
          <ac:spMkLst>
            <pc:docMk/>
            <pc:sldMk cId="1618350863" sldId="429"/>
            <ac:spMk id="12" creationId="{18048383-4C36-1440-80F2-66A34DBCBC02}"/>
          </ac:spMkLst>
        </pc:spChg>
        <pc:spChg chg="del">
          <ac:chgData name="Helei Pacheco" userId="72c96b44-f947-493f-a519-8b3b626c2bc2" providerId="ADAL" clId="{594EFAE0-7233-4A90-A64A-CAA672D8D0E0}" dt="2023-04-23T21:35:28.512" v="233" actId="478"/>
          <ac:spMkLst>
            <pc:docMk/>
            <pc:sldMk cId="1618350863" sldId="429"/>
            <ac:spMk id="13" creationId="{9B7E4609-2A2E-1748-A40A-D6771A32ED16}"/>
          </ac:spMkLst>
        </pc:spChg>
        <pc:spChg chg="del">
          <ac:chgData name="Helei Pacheco" userId="72c96b44-f947-493f-a519-8b3b626c2bc2" providerId="ADAL" clId="{594EFAE0-7233-4A90-A64A-CAA672D8D0E0}" dt="2023-04-23T21:33:45.211" v="229" actId="478"/>
          <ac:spMkLst>
            <pc:docMk/>
            <pc:sldMk cId="1618350863" sldId="429"/>
            <ac:spMk id="14" creationId="{2A27BE06-68CC-704F-A93B-D26DB0A1F585}"/>
          </ac:spMkLst>
        </pc:spChg>
        <pc:spChg chg="del">
          <ac:chgData name="Helei Pacheco" userId="72c96b44-f947-493f-a519-8b3b626c2bc2" providerId="ADAL" clId="{594EFAE0-7233-4A90-A64A-CAA672D8D0E0}" dt="2023-04-23T21:40:25.669" v="285" actId="478"/>
          <ac:spMkLst>
            <pc:docMk/>
            <pc:sldMk cId="1618350863" sldId="429"/>
            <ac:spMk id="15" creationId="{5006F6A4-66DE-D043-B1DF-4E5E38763DC2}"/>
          </ac:spMkLst>
        </pc:spChg>
        <pc:spChg chg="del">
          <ac:chgData name="Helei Pacheco" userId="72c96b44-f947-493f-a519-8b3b626c2bc2" providerId="ADAL" clId="{594EFAE0-7233-4A90-A64A-CAA672D8D0E0}" dt="2023-04-23T21:33:42.481" v="228" actId="478"/>
          <ac:spMkLst>
            <pc:docMk/>
            <pc:sldMk cId="1618350863" sldId="429"/>
            <ac:spMk id="16" creationId="{00662024-AE64-754C-BDFC-D15453C5A70D}"/>
          </ac:spMkLst>
        </pc:spChg>
        <pc:spChg chg="del mod">
          <ac:chgData name="Helei Pacheco" userId="72c96b44-f947-493f-a519-8b3b626c2bc2" providerId="ADAL" clId="{594EFAE0-7233-4A90-A64A-CAA672D8D0E0}" dt="2023-04-23T21:36:32.925" v="251" actId="478"/>
          <ac:spMkLst>
            <pc:docMk/>
            <pc:sldMk cId="1618350863" sldId="429"/>
            <ac:spMk id="17" creationId="{FD5AA980-A1EA-E1BD-3C93-B9558470F4DF}"/>
          </ac:spMkLst>
        </pc:spChg>
        <pc:spChg chg="del">
          <ac:chgData name="Helei Pacheco" userId="72c96b44-f947-493f-a519-8b3b626c2bc2" providerId="ADAL" clId="{594EFAE0-7233-4A90-A64A-CAA672D8D0E0}" dt="2023-04-23T21:36:26.538" v="247" actId="478"/>
          <ac:spMkLst>
            <pc:docMk/>
            <pc:sldMk cId="1618350863" sldId="429"/>
            <ac:spMk id="18" creationId="{26F950D0-F804-854C-A3F5-F9383BA7473C}"/>
          </ac:spMkLst>
        </pc:spChg>
        <pc:spChg chg="del">
          <ac:chgData name="Helei Pacheco" userId="72c96b44-f947-493f-a519-8b3b626c2bc2" providerId="ADAL" clId="{594EFAE0-7233-4A90-A64A-CAA672D8D0E0}" dt="2023-04-23T21:36:26.538" v="247" actId="478"/>
          <ac:spMkLst>
            <pc:docMk/>
            <pc:sldMk cId="1618350863" sldId="429"/>
            <ac:spMk id="19" creationId="{BC3B1041-C709-0F49-8347-8797FB8A5333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20" creationId="{6F95EDC7-5857-6A44-9480-9FD08745DA73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21" creationId="{26B86670-150A-950C-08F7-5D5196EF8381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22" creationId="{6958425F-87F8-4342-BD9A-C79B8BED5A90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23" creationId="{1311DCC0-3A06-3E42-B6FC-8BC2491485F0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24" creationId="{801C6A45-7190-664B-A607-E7105C29DB47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25" creationId="{A5251B44-2A2A-0A4B-954D-7F776E6A16AC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26" creationId="{1C797DEE-9C97-14D0-DC78-37AF426A8AA4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28" creationId="{A6FC65D7-3299-0C47-8463-974D8500D33F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29" creationId="{1D3FAEC6-52D7-BC4A-A56B-A3BB48169C10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30" creationId="{FF297E12-8DAE-8E4C-A5B6-C83341F6ECFF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31" creationId="{BB2F5A2F-A176-A942-8A03-D83774787813}"/>
          </ac:spMkLst>
        </pc:spChg>
        <pc:spChg chg="del">
          <ac:chgData name="Helei Pacheco" userId="72c96b44-f947-493f-a519-8b3b626c2bc2" providerId="ADAL" clId="{594EFAE0-7233-4A90-A64A-CAA672D8D0E0}" dt="2023-04-23T21:36:26.538" v="247" actId="478"/>
          <ac:spMkLst>
            <pc:docMk/>
            <pc:sldMk cId="1618350863" sldId="429"/>
            <ac:spMk id="32" creationId="{0757D399-4943-F345-A7CA-AED3F66A0A65}"/>
          </ac:spMkLst>
        </pc:spChg>
        <pc:spChg chg="del">
          <ac:chgData name="Helei Pacheco" userId="72c96b44-f947-493f-a519-8b3b626c2bc2" providerId="ADAL" clId="{594EFAE0-7233-4A90-A64A-CAA672D8D0E0}" dt="2023-04-23T21:36:44.593" v="254" actId="478"/>
          <ac:spMkLst>
            <pc:docMk/>
            <pc:sldMk cId="1618350863" sldId="429"/>
            <ac:spMk id="33" creationId="{DF6D2445-DFA9-944D-B4B3-70FC4B234475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34" creationId="{274D926E-700B-CC4C-8475-91AF8BF3A18B}"/>
          </ac:spMkLst>
        </pc:spChg>
        <pc:spChg chg="del">
          <ac:chgData name="Helei Pacheco" userId="72c96b44-f947-493f-a519-8b3b626c2bc2" providerId="ADAL" clId="{594EFAE0-7233-4A90-A64A-CAA672D8D0E0}" dt="2023-04-23T21:36:44.593" v="254" actId="478"/>
          <ac:spMkLst>
            <pc:docMk/>
            <pc:sldMk cId="1618350863" sldId="429"/>
            <ac:spMk id="35" creationId="{698A7B7D-7993-7B47-9404-2AF6AE184453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36" creationId="{B87839B4-AE91-2848-B1F1-F9077F095618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39" creationId="{CA40D836-C4ED-D24E-9AA2-5A28A0C8C3C9}"/>
          </ac:spMkLst>
        </pc:spChg>
        <pc:spChg chg="del mod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40" creationId="{A36752A8-165F-5949-BAA4-97E9A2774B84}"/>
          </ac:spMkLst>
        </pc:spChg>
        <pc:spChg chg="del">
          <ac:chgData name="Helei Pacheco" userId="72c96b44-f947-493f-a519-8b3b626c2bc2" providerId="ADAL" clId="{594EFAE0-7233-4A90-A64A-CAA672D8D0E0}" dt="2023-04-23T21:36:10.868" v="244" actId="478"/>
          <ac:spMkLst>
            <pc:docMk/>
            <pc:sldMk cId="1618350863" sldId="429"/>
            <ac:spMk id="41" creationId="{C682CD27-F69A-A544-9431-DDC565D0D451}"/>
          </ac:spMkLst>
        </pc:spChg>
        <pc:spChg chg="del">
          <ac:chgData name="Helei Pacheco" userId="72c96b44-f947-493f-a519-8b3b626c2bc2" providerId="ADAL" clId="{594EFAE0-7233-4A90-A64A-CAA672D8D0E0}" dt="2023-04-23T21:36:41.193" v="253" actId="478"/>
          <ac:spMkLst>
            <pc:docMk/>
            <pc:sldMk cId="1618350863" sldId="429"/>
            <ac:spMk id="42" creationId="{F218EBCF-9130-6A4A-A0BE-C532F0468496}"/>
          </ac:spMkLst>
        </pc:spChg>
        <pc:spChg chg="del">
          <ac:chgData name="Helei Pacheco" userId="72c96b44-f947-493f-a519-8b3b626c2bc2" providerId="ADAL" clId="{594EFAE0-7233-4A90-A64A-CAA672D8D0E0}" dt="2023-04-23T21:33:26.414" v="225" actId="478"/>
          <ac:spMkLst>
            <pc:docMk/>
            <pc:sldMk cId="1618350863" sldId="429"/>
            <ac:spMk id="43" creationId="{D5F44C6A-D7FE-2D4F-A764-06F2F734E3D7}"/>
          </ac:spMkLst>
        </pc:spChg>
        <pc:spChg chg="del">
          <ac:chgData name="Helei Pacheco" userId="72c96b44-f947-493f-a519-8b3b626c2bc2" providerId="ADAL" clId="{594EFAE0-7233-4A90-A64A-CAA672D8D0E0}" dt="2023-04-23T21:36:13.375" v="245" actId="478"/>
          <ac:spMkLst>
            <pc:docMk/>
            <pc:sldMk cId="1618350863" sldId="429"/>
            <ac:spMk id="46" creationId="{4CBCAC7E-6BE1-E44E-8D2B-8593977CBC56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47" creationId="{0C5501FC-E53E-D64C-9D4E-8D90C0347929}"/>
          </ac:spMkLst>
        </pc:spChg>
        <pc:spChg chg="del">
          <ac:chgData name="Helei Pacheco" userId="72c96b44-f947-493f-a519-8b3b626c2bc2" providerId="ADAL" clId="{594EFAE0-7233-4A90-A64A-CAA672D8D0E0}" dt="2023-04-23T21:37:15.378" v="270" actId="478"/>
          <ac:spMkLst>
            <pc:docMk/>
            <pc:sldMk cId="1618350863" sldId="429"/>
            <ac:spMk id="48" creationId="{25B9F728-0F60-6148-8152-1813FF2D39C4}"/>
          </ac:spMkLst>
        </pc:spChg>
        <pc:spChg chg="del mod">
          <ac:chgData name="Helei Pacheco" userId="72c96b44-f947-493f-a519-8b3b626c2bc2" providerId="ADAL" clId="{594EFAE0-7233-4A90-A64A-CAA672D8D0E0}" dt="2023-04-23T21:37:37.234" v="277" actId="478"/>
          <ac:spMkLst>
            <pc:docMk/>
            <pc:sldMk cId="1618350863" sldId="429"/>
            <ac:spMk id="49" creationId="{26F8583B-D8A3-3E4C-AE09-3DABF843B4D8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50" creationId="{A91DD148-369A-D849-A807-818B33483066}"/>
          </ac:spMkLst>
        </pc:spChg>
        <pc:spChg chg="del mod">
          <ac:chgData name="Helei Pacheco" userId="72c96b44-f947-493f-a519-8b3b626c2bc2" providerId="ADAL" clId="{594EFAE0-7233-4A90-A64A-CAA672D8D0E0}" dt="2023-04-23T21:37:42.147" v="279" actId="478"/>
          <ac:spMkLst>
            <pc:docMk/>
            <pc:sldMk cId="1618350863" sldId="429"/>
            <ac:spMk id="51" creationId="{9DF1B43A-7F8B-1741-AEF7-6A1AE24C83D1}"/>
          </ac:spMkLst>
        </pc:spChg>
        <pc:spChg chg="del">
          <ac:chgData name="Helei Pacheco" userId="72c96b44-f947-493f-a519-8b3b626c2bc2" providerId="ADAL" clId="{594EFAE0-7233-4A90-A64A-CAA672D8D0E0}" dt="2023-04-23T21:35:21.757" v="232" actId="478"/>
          <ac:spMkLst>
            <pc:docMk/>
            <pc:sldMk cId="1618350863" sldId="429"/>
            <ac:spMk id="52" creationId="{E3FF8315-A39B-A94C-B913-E29C7ADC93E4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53" creationId="{407BE017-B3A6-EF49-92F4-A283B54A15CF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54" creationId="{5708853E-B11F-7E45-8690-FF749E5C1332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56" creationId="{A1E25E53-9624-B94E-8F66-CD0DC4CFDBF9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57" creationId="{E92C266A-AACE-884C-8976-3967C42E1833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58" creationId="{3E9B813C-2A3A-AE4D-B1FE-82D7105EE8B4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59" creationId="{2EF7E0B0-B20B-0A4D-A307-C21F131B689E}"/>
          </ac:spMkLst>
        </pc:spChg>
        <pc:spChg chg="add del mod">
          <ac:chgData name="Helei Pacheco" userId="72c96b44-f947-493f-a519-8b3b626c2bc2" providerId="ADAL" clId="{594EFAE0-7233-4A90-A64A-CAA672D8D0E0}" dt="2023-04-23T21:45:18.548" v="311"/>
          <ac:spMkLst>
            <pc:docMk/>
            <pc:sldMk cId="1618350863" sldId="429"/>
            <ac:spMk id="60" creationId="{D2C6DC45-9D43-4317-934A-3B096988D58A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61" creationId="{D65BA452-1184-704E-8C22-47C0EB9FB249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62" creationId="{485A5C0E-9D98-6E4C-B83E-4A3F95D1903A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63" creationId="{622A3415-408F-A240-BBB2-7E8C96DEA9E3}"/>
          </ac:spMkLst>
        </pc:spChg>
        <pc:spChg chg="del">
          <ac:chgData name="Helei Pacheco" userId="72c96b44-f947-493f-a519-8b3b626c2bc2" providerId="ADAL" clId="{594EFAE0-7233-4A90-A64A-CAA672D8D0E0}" dt="2023-04-23T21:35:21.757" v="232" actId="478"/>
          <ac:spMkLst>
            <pc:docMk/>
            <pc:sldMk cId="1618350863" sldId="429"/>
            <ac:spMk id="64" creationId="{2CA3D447-7BD1-5848-8312-99F1C998A57C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65" creationId="{71BA5978-0344-C640-899E-91583F6A334C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66" creationId="{35E0BD8B-233B-A347-9ECE-BCD1EBCA67AB}"/>
          </ac:spMkLst>
        </pc:spChg>
        <pc:spChg chg="del">
          <ac:chgData name="Helei Pacheco" userId="72c96b44-f947-493f-a519-8b3b626c2bc2" providerId="ADAL" clId="{594EFAE0-7233-4A90-A64A-CAA672D8D0E0}" dt="2023-04-23T21:35:18.218" v="231" actId="478"/>
          <ac:spMkLst>
            <pc:docMk/>
            <pc:sldMk cId="1618350863" sldId="429"/>
            <ac:spMk id="67" creationId="{EFFF3E09-7F2C-9B42-BF5F-7A44ED08F3BB}"/>
          </ac:spMkLst>
        </pc:spChg>
        <pc:spChg chg="del">
          <ac:chgData name="Helei Pacheco" userId="72c96b44-f947-493f-a519-8b3b626c2bc2" providerId="ADAL" clId="{594EFAE0-7233-4A90-A64A-CAA672D8D0E0}" dt="2023-04-23T21:35:21.757" v="232" actId="478"/>
          <ac:spMkLst>
            <pc:docMk/>
            <pc:sldMk cId="1618350863" sldId="429"/>
            <ac:spMk id="68" creationId="{256526C2-6265-E249-BC64-773F5274576B}"/>
          </ac:spMkLst>
        </pc:spChg>
        <pc:spChg chg="del">
          <ac:chgData name="Helei Pacheco" userId="72c96b44-f947-493f-a519-8b3b626c2bc2" providerId="ADAL" clId="{594EFAE0-7233-4A90-A64A-CAA672D8D0E0}" dt="2023-04-23T21:35:21.757" v="232" actId="478"/>
          <ac:spMkLst>
            <pc:docMk/>
            <pc:sldMk cId="1618350863" sldId="429"/>
            <ac:spMk id="69" creationId="{640CE578-DA3D-E64A-861E-4DBECB036274}"/>
          </ac:spMkLst>
        </pc:spChg>
        <pc:spChg chg="add del mod">
          <ac:chgData name="Helei Pacheco" userId="72c96b44-f947-493f-a519-8b3b626c2bc2" providerId="ADAL" clId="{594EFAE0-7233-4A90-A64A-CAA672D8D0E0}" dt="2023-04-23T21:46:14.668" v="325" actId="478"/>
          <ac:spMkLst>
            <pc:docMk/>
            <pc:sldMk cId="1618350863" sldId="429"/>
            <ac:spMk id="70" creationId="{A879E534-9D03-4555-B889-AF061CFFB5FC}"/>
          </ac:spMkLst>
        </pc:spChg>
        <pc:spChg chg="add mod">
          <ac:chgData name="Helei Pacheco" userId="72c96b44-f947-493f-a519-8b3b626c2bc2" providerId="ADAL" clId="{594EFAE0-7233-4A90-A64A-CAA672D8D0E0}" dt="2023-04-23T22:28:28.702" v="801" actId="1076"/>
          <ac:spMkLst>
            <pc:docMk/>
            <pc:sldMk cId="1618350863" sldId="429"/>
            <ac:spMk id="71" creationId="{A2909DCD-DE08-4F6B-8D94-AC8F99A9ACC0}"/>
          </ac:spMkLst>
        </pc:spChg>
        <pc:spChg chg="del">
          <ac:chgData name="Helei Pacheco" userId="72c96b44-f947-493f-a519-8b3b626c2bc2" providerId="ADAL" clId="{594EFAE0-7233-4A90-A64A-CAA672D8D0E0}" dt="2023-04-23T21:36:26.538" v="247" actId="478"/>
          <ac:spMkLst>
            <pc:docMk/>
            <pc:sldMk cId="1618350863" sldId="429"/>
            <ac:spMk id="72" creationId="{63C6D350-8315-1E48-B650-E29E57BB54C6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73" creationId="{698E6F28-8D09-2A45-94BF-F28D2944A9A1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74" creationId="{CE275E5E-7CDD-5B29-C513-3F6420240371}"/>
          </ac:spMkLst>
        </pc:spChg>
        <pc:spChg chg="add del mod">
          <ac:chgData name="Helei Pacheco" userId="72c96b44-f947-493f-a519-8b3b626c2bc2" providerId="ADAL" clId="{594EFAE0-7233-4A90-A64A-CAA672D8D0E0}" dt="2023-04-23T22:00:39.301" v="525" actId="478"/>
          <ac:spMkLst>
            <pc:docMk/>
            <pc:sldMk cId="1618350863" sldId="429"/>
            <ac:spMk id="75" creationId="{24ACBA29-3BE2-463F-B653-C79C6BA915B8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76" creationId="{F7F5CBE9-FDCA-A0E6-8E6F-6212313DD401}"/>
          </ac:spMkLst>
        </pc:spChg>
        <pc:spChg chg="del">
          <ac:chgData name="Helei Pacheco" userId="72c96b44-f947-493f-a519-8b3b626c2bc2" providerId="ADAL" clId="{594EFAE0-7233-4A90-A64A-CAA672D8D0E0}" dt="2023-04-23T21:35:21.757" v="232" actId="478"/>
          <ac:spMkLst>
            <pc:docMk/>
            <pc:sldMk cId="1618350863" sldId="429"/>
            <ac:spMk id="77" creationId="{36399F6C-ED92-C74F-AEC8-C581222865B9}"/>
          </ac:spMkLst>
        </pc:spChg>
        <pc:spChg chg="del">
          <ac:chgData name="Helei Pacheco" userId="72c96b44-f947-493f-a519-8b3b626c2bc2" providerId="ADAL" clId="{594EFAE0-7233-4A90-A64A-CAA672D8D0E0}" dt="2023-04-23T21:36:26.538" v="247" actId="478"/>
          <ac:spMkLst>
            <pc:docMk/>
            <pc:sldMk cId="1618350863" sldId="429"/>
            <ac:spMk id="78" creationId="{340B6F2A-4902-3E49-B538-C462E02D8BE0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79" creationId="{41C0DBF7-3946-654C-8BC7-782BF0E93393}"/>
          </ac:spMkLst>
        </pc:spChg>
        <pc:spChg chg="del">
          <ac:chgData name="Helei Pacheco" userId="72c96b44-f947-493f-a519-8b3b626c2bc2" providerId="ADAL" clId="{594EFAE0-7233-4A90-A64A-CAA672D8D0E0}" dt="2023-04-23T21:36:26.538" v="247" actId="478"/>
          <ac:spMkLst>
            <pc:docMk/>
            <pc:sldMk cId="1618350863" sldId="429"/>
            <ac:spMk id="80" creationId="{90AE22AC-BE34-244D-B57A-418D0846994F}"/>
          </ac:spMkLst>
        </pc:spChg>
        <pc:spChg chg="del">
          <ac:chgData name="Helei Pacheco" userId="72c96b44-f947-493f-a519-8b3b626c2bc2" providerId="ADAL" clId="{594EFAE0-7233-4A90-A64A-CAA672D8D0E0}" dt="2023-04-23T21:35:28.512" v="233" actId="478"/>
          <ac:spMkLst>
            <pc:docMk/>
            <pc:sldMk cId="1618350863" sldId="429"/>
            <ac:spMk id="81" creationId="{0880F7DE-91E1-804C-9E57-2F6CCEB7BBFF}"/>
          </ac:spMkLst>
        </pc:spChg>
        <pc:spChg chg="del">
          <ac:chgData name="Helei Pacheco" userId="72c96b44-f947-493f-a519-8b3b626c2bc2" providerId="ADAL" clId="{594EFAE0-7233-4A90-A64A-CAA672D8D0E0}" dt="2023-04-23T21:35:28.512" v="233" actId="478"/>
          <ac:spMkLst>
            <pc:docMk/>
            <pc:sldMk cId="1618350863" sldId="429"/>
            <ac:spMk id="82" creationId="{0AE904B6-CC38-B74D-9517-0CE937C8D601}"/>
          </ac:spMkLst>
        </pc:spChg>
        <pc:spChg chg="del">
          <ac:chgData name="Helei Pacheco" userId="72c96b44-f947-493f-a519-8b3b626c2bc2" providerId="ADAL" clId="{594EFAE0-7233-4A90-A64A-CAA672D8D0E0}" dt="2023-04-23T21:35:21.757" v="232" actId="478"/>
          <ac:spMkLst>
            <pc:docMk/>
            <pc:sldMk cId="1618350863" sldId="429"/>
            <ac:spMk id="83" creationId="{938EA8C7-E6D4-B844-89E7-C292C3663F64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84" creationId="{5061FC79-FBAE-504B-B9BF-B8C407F83074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85" creationId="{6AAE3092-9231-0E45-B3CC-9F61E6508D81}"/>
          </ac:spMkLst>
        </pc:spChg>
        <pc:spChg chg="del">
          <ac:chgData name="Helei Pacheco" userId="72c96b44-f947-493f-a519-8b3b626c2bc2" providerId="ADAL" clId="{594EFAE0-7233-4A90-A64A-CAA672D8D0E0}" dt="2023-04-23T21:36:18.585" v="246" actId="478"/>
          <ac:spMkLst>
            <pc:docMk/>
            <pc:sldMk cId="1618350863" sldId="429"/>
            <ac:spMk id="86" creationId="{01573378-D6F1-984E-8907-93A158F248CE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87" creationId="{D26663A8-3907-C0B0-00D4-0C6B295B4212}"/>
          </ac:spMkLst>
        </pc:spChg>
        <pc:spChg chg="del">
          <ac:chgData name="Helei Pacheco" userId="72c96b44-f947-493f-a519-8b3b626c2bc2" providerId="ADAL" clId="{594EFAE0-7233-4A90-A64A-CAA672D8D0E0}" dt="2023-04-23T21:35:28.512" v="233" actId="478"/>
          <ac:spMkLst>
            <pc:docMk/>
            <pc:sldMk cId="1618350863" sldId="429"/>
            <ac:spMk id="88" creationId="{423DC82F-9805-1A65-66E6-23492B8A62B7}"/>
          </ac:spMkLst>
        </pc:spChg>
        <pc:spChg chg="del">
          <ac:chgData name="Helei Pacheco" userId="72c96b44-f947-493f-a519-8b3b626c2bc2" providerId="ADAL" clId="{594EFAE0-7233-4A90-A64A-CAA672D8D0E0}" dt="2023-04-23T21:35:28.512" v="233" actId="478"/>
          <ac:spMkLst>
            <pc:docMk/>
            <pc:sldMk cId="1618350863" sldId="429"/>
            <ac:spMk id="89" creationId="{FB94ED15-06E7-D852-1883-0BBF88476463}"/>
          </ac:spMkLst>
        </pc:spChg>
        <pc:spChg chg="del">
          <ac:chgData name="Helei Pacheco" userId="72c96b44-f947-493f-a519-8b3b626c2bc2" providerId="ADAL" clId="{594EFAE0-7233-4A90-A64A-CAA672D8D0E0}" dt="2023-04-23T21:35:21.757" v="232" actId="478"/>
          <ac:spMkLst>
            <pc:docMk/>
            <pc:sldMk cId="1618350863" sldId="429"/>
            <ac:spMk id="90" creationId="{37A26134-6339-4817-2100-8FACDA89BE9D}"/>
          </ac:spMkLst>
        </pc:spChg>
        <pc:spChg chg="del">
          <ac:chgData name="Helei Pacheco" userId="72c96b44-f947-493f-a519-8b3b626c2bc2" providerId="ADAL" clId="{594EFAE0-7233-4A90-A64A-CAA672D8D0E0}" dt="2023-04-23T21:36:37.325" v="252" actId="478"/>
          <ac:spMkLst>
            <pc:docMk/>
            <pc:sldMk cId="1618350863" sldId="429"/>
            <ac:spMk id="91" creationId="{DE01335D-26AC-170C-3C8E-0181B77DDFA9}"/>
          </ac:spMkLst>
        </pc:spChg>
        <pc:spChg chg="del">
          <ac:chgData name="Helei Pacheco" userId="72c96b44-f947-493f-a519-8b3b626c2bc2" providerId="ADAL" clId="{594EFAE0-7233-4A90-A64A-CAA672D8D0E0}" dt="2023-04-23T21:36:44.593" v="254" actId="478"/>
          <ac:spMkLst>
            <pc:docMk/>
            <pc:sldMk cId="1618350863" sldId="429"/>
            <ac:spMk id="92" creationId="{A9F2F254-4EA1-BBC2-0724-8A97ADF95864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93" creationId="{312D2C27-B49C-9542-22C0-51B9ECDA4294}"/>
          </ac:spMkLst>
        </pc:spChg>
        <pc:spChg chg="del">
          <ac:chgData name="Helei Pacheco" userId="72c96b44-f947-493f-a519-8b3b626c2bc2" providerId="ADAL" clId="{594EFAE0-7233-4A90-A64A-CAA672D8D0E0}" dt="2023-04-23T21:36:48.397" v="255" actId="478"/>
          <ac:spMkLst>
            <pc:docMk/>
            <pc:sldMk cId="1618350863" sldId="429"/>
            <ac:spMk id="94" creationId="{2EA02E2D-863B-987B-9656-BED1D40148AB}"/>
          </ac:spMkLst>
        </pc:spChg>
        <pc:spChg chg="add mod">
          <ac:chgData name="Helei Pacheco" userId="72c96b44-f947-493f-a519-8b3b626c2bc2" providerId="ADAL" clId="{594EFAE0-7233-4A90-A64A-CAA672D8D0E0}" dt="2023-04-23T22:51:17.689" v="1380" actId="14100"/>
          <ac:spMkLst>
            <pc:docMk/>
            <pc:sldMk cId="1618350863" sldId="429"/>
            <ac:spMk id="96" creationId="{B8800909-4686-4B27-B5B4-4D6172F4E21D}"/>
          </ac:spMkLst>
        </pc:spChg>
        <pc:spChg chg="add del mod">
          <ac:chgData name="Helei Pacheco" userId="72c96b44-f947-493f-a519-8b3b626c2bc2" providerId="ADAL" clId="{594EFAE0-7233-4A90-A64A-CAA672D8D0E0}" dt="2023-04-23T22:19:31.861" v="632" actId="478"/>
          <ac:spMkLst>
            <pc:docMk/>
            <pc:sldMk cId="1618350863" sldId="429"/>
            <ac:spMk id="98" creationId="{6A7749D0-FBA5-4F42-BE84-3C295A646CA9}"/>
          </ac:spMkLst>
        </pc:spChg>
        <pc:spChg chg="add mod ord">
          <ac:chgData name="Helei Pacheco" userId="72c96b44-f947-493f-a519-8b3b626c2bc2" providerId="ADAL" clId="{594EFAE0-7233-4A90-A64A-CAA672D8D0E0}" dt="2023-04-23T22:26:27.280" v="790" actId="20577"/>
          <ac:spMkLst>
            <pc:docMk/>
            <pc:sldMk cId="1618350863" sldId="429"/>
            <ac:spMk id="99" creationId="{C5B4570E-4924-4E35-84D3-67AA203DA34E}"/>
          </ac:spMkLst>
        </pc:spChg>
        <pc:spChg chg="add mod">
          <ac:chgData name="Helei Pacheco" userId="72c96b44-f947-493f-a519-8b3b626c2bc2" providerId="ADAL" clId="{594EFAE0-7233-4A90-A64A-CAA672D8D0E0}" dt="2023-04-23T22:26:23.022" v="789" actId="1038"/>
          <ac:spMkLst>
            <pc:docMk/>
            <pc:sldMk cId="1618350863" sldId="429"/>
            <ac:spMk id="100" creationId="{E852E533-A5DB-4D78-ABF8-9C7E6F21B150}"/>
          </ac:spMkLst>
        </pc:spChg>
        <pc:picChg chg="mod">
          <ac:chgData name="Helei Pacheco" userId="72c96b44-f947-493f-a519-8b3b626c2bc2" providerId="ADAL" clId="{594EFAE0-7233-4A90-A64A-CAA672D8D0E0}" dt="2023-04-23T22:26:38.598" v="791" actId="1076"/>
          <ac:picMkLst>
            <pc:docMk/>
            <pc:sldMk cId="1618350863" sldId="429"/>
            <ac:picMk id="3" creationId="{1F4EE28A-5B4E-4502-AB63-457F8485CEDB}"/>
          </ac:picMkLst>
        </pc:picChg>
        <pc:picChg chg="del">
          <ac:chgData name="Helei Pacheco" userId="72c96b44-f947-493f-a519-8b3b626c2bc2" providerId="ADAL" clId="{594EFAE0-7233-4A90-A64A-CAA672D8D0E0}" dt="2023-04-23T21:36:26.538" v="247" actId="478"/>
          <ac:picMkLst>
            <pc:docMk/>
            <pc:sldMk cId="1618350863" sldId="429"/>
            <ac:picMk id="4" creationId="{7652F585-A681-270D-81C4-8BC5F493CD6C}"/>
          </ac:picMkLst>
        </pc:picChg>
        <pc:picChg chg="del mod">
          <ac:chgData name="Helei Pacheco" userId="72c96b44-f947-493f-a519-8b3b626c2bc2" providerId="ADAL" clId="{594EFAE0-7233-4A90-A64A-CAA672D8D0E0}" dt="2023-04-23T21:36:29.436" v="250" actId="478"/>
          <ac:picMkLst>
            <pc:docMk/>
            <pc:sldMk cId="1618350863" sldId="429"/>
            <ac:picMk id="8" creationId="{1E22F6BB-E80C-86C9-6235-CB76E387EC1F}"/>
          </ac:picMkLst>
        </pc:picChg>
        <pc:picChg chg="mod">
          <ac:chgData name="Helei Pacheco" userId="72c96b44-f947-493f-a519-8b3b626c2bc2" providerId="ADAL" clId="{594EFAE0-7233-4A90-A64A-CAA672D8D0E0}" dt="2023-04-23T22:24:58.922" v="750" actId="1037"/>
          <ac:picMkLst>
            <pc:docMk/>
            <pc:sldMk cId="1618350863" sldId="429"/>
            <ac:picMk id="11" creationId="{DB091C15-D064-4B6D-B922-1DB9DB213669}"/>
          </ac:picMkLst>
        </pc:picChg>
        <pc:picChg chg="add mod">
          <ac:chgData name="Helei Pacheco" userId="72c96b44-f947-493f-a519-8b3b626c2bc2" providerId="ADAL" clId="{594EFAE0-7233-4A90-A64A-CAA672D8D0E0}" dt="2023-04-23T22:23:20.386" v="674" actId="1076"/>
          <ac:picMkLst>
            <pc:docMk/>
            <pc:sldMk cId="1618350863" sldId="429"/>
            <ac:picMk id="37" creationId="{7BCC2C25-FDEC-45AC-A5E7-3EE55CF9365A}"/>
          </ac:picMkLst>
        </pc:picChg>
        <pc:picChg chg="add mod">
          <ac:chgData name="Helei Pacheco" userId="72c96b44-f947-493f-a519-8b3b626c2bc2" providerId="ADAL" clId="{594EFAE0-7233-4A90-A64A-CAA672D8D0E0}" dt="2023-04-23T22:28:46.493" v="810" actId="1035"/>
          <ac:picMkLst>
            <pc:docMk/>
            <pc:sldMk cId="1618350863" sldId="429"/>
            <ac:picMk id="55" creationId="{8BC25168-061B-4D43-B1B2-BC0CCC7CCB41}"/>
          </ac:picMkLst>
        </pc:picChg>
        <pc:picChg chg="add mod">
          <ac:chgData name="Helei Pacheco" userId="72c96b44-f947-493f-a519-8b3b626c2bc2" providerId="ADAL" clId="{594EFAE0-7233-4A90-A64A-CAA672D8D0E0}" dt="2023-04-23T22:26:51.023" v="794" actId="1076"/>
          <ac:picMkLst>
            <pc:docMk/>
            <pc:sldMk cId="1618350863" sldId="429"/>
            <ac:picMk id="95" creationId="{7962D380-2F75-453D-AB6B-2007B93E8305}"/>
          </ac:picMkLst>
        </pc:picChg>
        <pc:cxnChg chg="del">
          <ac:chgData name="Helei Pacheco" userId="72c96b44-f947-493f-a519-8b3b626c2bc2" providerId="ADAL" clId="{594EFAE0-7233-4A90-A64A-CAA672D8D0E0}" dt="2023-04-23T21:37:19.141" v="272" actId="478"/>
          <ac:cxnSpMkLst>
            <pc:docMk/>
            <pc:sldMk cId="1618350863" sldId="429"/>
            <ac:cxnSpMk id="44" creationId="{468687F0-C1C6-3446-B1D3-E14CC1E5A587}"/>
          </ac:cxnSpMkLst>
        </pc:cxnChg>
        <pc:cxnChg chg="del">
          <ac:chgData name="Helei Pacheco" userId="72c96b44-f947-493f-a519-8b3b626c2bc2" providerId="ADAL" clId="{594EFAE0-7233-4A90-A64A-CAA672D8D0E0}" dt="2023-04-23T21:36:37.325" v="252" actId="478"/>
          <ac:cxnSpMkLst>
            <pc:docMk/>
            <pc:sldMk cId="1618350863" sldId="429"/>
            <ac:cxnSpMk id="45" creationId="{2BC31820-D3F4-9C4A-AD04-B4B6534D8FD5}"/>
          </ac:cxnSpMkLst>
        </pc:cxnChg>
      </pc:sldChg>
      <pc:sldChg chg="addSp delSp modSp del mod">
        <pc:chgData name="Helei Pacheco" userId="72c96b44-f947-493f-a519-8b3b626c2bc2" providerId="ADAL" clId="{594EFAE0-7233-4A90-A64A-CAA672D8D0E0}" dt="2023-04-24T00:10:45.712" v="2892" actId="47"/>
        <pc:sldMkLst>
          <pc:docMk/>
          <pc:sldMk cId="924828923" sldId="432"/>
        </pc:sldMkLst>
        <pc:spChg chg="add del mod">
          <ac:chgData name="Helei Pacheco" userId="72c96b44-f947-493f-a519-8b3b626c2bc2" providerId="ADAL" clId="{594EFAE0-7233-4A90-A64A-CAA672D8D0E0}" dt="2023-04-24T00:10:38.505" v="2889" actId="478"/>
          <ac:spMkLst>
            <pc:docMk/>
            <pc:sldMk cId="924828923" sldId="432"/>
            <ac:spMk id="3" creationId="{EF319044-9C8D-49AF-A7E4-8DE53714F0C8}"/>
          </ac:spMkLst>
        </pc:spChg>
        <pc:spChg chg="del">
          <ac:chgData name="Helei Pacheco" userId="72c96b44-f947-493f-a519-8b3b626c2bc2" providerId="ADAL" clId="{594EFAE0-7233-4A90-A64A-CAA672D8D0E0}" dt="2023-04-24T00:10:22.480" v="2885" actId="478"/>
          <ac:spMkLst>
            <pc:docMk/>
            <pc:sldMk cId="924828923" sldId="432"/>
            <ac:spMk id="5" creationId="{E2AED912-5F05-8F09-6517-46F00C68DC92}"/>
          </ac:spMkLst>
        </pc:spChg>
        <pc:graphicFrameChg chg="add del mod">
          <ac:chgData name="Helei Pacheco" userId="72c96b44-f947-493f-a519-8b3b626c2bc2" providerId="ADAL" clId="{594EFAE0-7233-4A90-A64A-CAA672D8D0E0}" dt="2023-04-24T00:10:44.398" v="2891" actId="478"/>
          <ac:graphicFrameMkLst>
            <pc:docMk/>
            <pc:sldMk cId="924828923" sldId="432"/>
            <ac:graphicFrameMk id="4" creationId="{C6D3C235-5153-FED5-A20D-07DD617AD619}"/>
          </ac:graphicFrameMkLst>
        </pc:graphicFrameChg>
      </pc:sldChg>
      <pc:sldChg chg="del">
        <pc:chgData name="Helei Pacheco" userId="72c96b44-f947-493f-a519-8b3b626c2bc2" providerId="ADAL" clId="{594EFAE0-7233-4A90-A64A-CAA672D8D0E0}" dt="2023-04-24T00:10:12.727" v="2881" actId="47"/>
        <pc:sldMkLst>
          <pc:docMk/>
          <pc:sldMk cId="275653878" sldId="435"/>
        </pc:sldMkLst>
      </pc:sldChg>
      <pc:sldChg chg="add del">
        <pc:chgData name="Helei Pacheco" userId="72c96b44-f947-493f-a519-8b3b626c2bc2" providerId="ADAL" clId="{594EFAE0-7233-4A90-A64A-CAA672D8D0E0}" dt="2023-04-24T00:10:16.405" v="2884" actId="47"/>
        <pc:sldMkLst>
          <pc:docMk/>
          <pc:sldMk cId="561485599" sldId="436"/>
        </pc:sldMkLst>
      </pc:sldChg>
      <pc:sldChg chg="add del">
        <pc:chgData name="Helei Pacheco" userId="72c96b44-f947-493f-a519-8b3b626c2bc2" providerId="ADAL" clId="{594EFAE0-7233-4A90-A64A-CAA672D8D0E0}" dt="2023-04-24T00:10:15.861" v="2883" actId="47"/>
        <pc:sldMkLst>
          <pc:docMk/>
          <pc:sldMk cId="3629667706" sldId="437"/>
        </pc:sldMkLst>
      </pc:sldChg>
      <pc:sldChg chg="del">
        <pc:chgData name="Helei Pacheco" userId="72c96b44-f947-493f-a519-8b3b626c2bc2" providerId="ADAL" clId="{594EFAE0-7233-4A90-A64A-CAA672D8D0E0}" dt="2023-04-24T00:10:01.989" v="2874" actId="47"/>
        <pc:sldMkLst>
          <pc:docMk/>
          <pc:sldMk cId="2553802108" sldId="439"/>
        </pc:sldMkLst>
      </pc:sldChg>
      <pc:sldChg chg="del">
        <pc:chgData name="Helei Pacheco" userId="72c96b44-f947-493f-a519-8b3b626c2bc2" providerId="ADAL" clId="{594EFAE0-7233-4A90-A64A-CAA672D8D0E0}" dt="2023-04-24T00:10:15.040" v="2882" actId="47"/>
        <pc:sldMkLst>
          <pc:docMk/>
          <pc:sldMk cId="230671286" sldId="440"/>
        </pc:sldMkLst>
      </pc:sldChg>
      <pc:sldChg chg="addSp delSp modSp add mod">
        <pc:chgData name="Helei Pacheco" userId="72c96b44-f947-493f-a519-8b3b626c2bc2" providerId="ADAL" clId="{594EFAE0-7233-4A90-A64A-CAA672D8D0E0}" dt="2023-04-23T23:11:05.851" v="2045" actId="1037"/>
        <pc:sldMkLst>
          <pc:docMk/>
          <pc:sldMk cId="763922583" sldId="441"/>
        </pc:sldMkLst>
        <pc:spChg chg="add mod">
          <ac:chgData name="Helei Pacheco" userId="72c96b44-f947-493f-a519-8b3b626c2bc2" providerId="ADAL" clId="{594EFAE0-7233-4A90-A64A-CAA672D8D0E0}" dt="2023-04-23T23:11:05.851" v="2045" actId="1037"/>
          <ac:spMkLst>
            <pc:docMk/>
            <pc:sldMk cId="763922583" sldId="441"/>
            <ac:spMk id="2" creationId="{27762AD9-72A7-47C7-A8D5-732BE7D71B2F}"/>
          </ac:spMkLst>
        </pc:spChg>
        <pc:spChg chg="add del ord">
          <ac:chgData name="Helei Pacheco" userId="72c96b44-f947-493f-a519-8b3b626c2bc2" providerId="ADAL" clId="{594EFAE0-7233-4A90-A64A-CAA672D8D0E0}" dt="2023-04-23T22:37:00.537" v="936" actId="478"/>
          <ac:spMkLst>
            <pc:docMk/>
            <pc:sldMk cId="763922583" sldId="441"/>
            <ac:spMk id="4" creationId="{EA5EED3D-9093-4A42-A6AE-1BD9CC4D6379}"/>
          </ac:spMkLst>
        </pc:spChg>
        <pc:spChg chg="add del mod">
          <ac:chgData name="Helei Pacheco" userId="72c96b44-f947-493f-a519-8b3b626c2bc2" providerId="ADAL" clId="{594EFAE0-7233-4A90-A64A-CAA672D8D0E0}" dt="2023-04-23T22:43:27.985" v="1079" actId="478"/>
          <ac:spMkLst>
            <pc:docMk/>
            <pc:sldMk cId="763922583" sldId="441"/>
            <ac:spMk id="6" creationId="{0D7890D7-3018-4AEB-B9F0-E0783B42C4F4}"/>
          </ac:spMkLst>
        </pc:spChg>
        <pc:spChg chg="add del mod">
          <ac:chgData name="Helei Pacheco" userId="72c96b44-f947-493f-a519-8b3b626c2bc2" providerId="ADAL" clId="{594EFAE0-7233-4A90-A64A-CAA672D8D0E0}" dt="2023-04-23T22:43:55.221" v="1085" actId="478"/>
          <ac:spMkLst>
            <pc:docMk/>
            <pc:sldMk cId="763922583" sldId="441"/>
            <ac:spMk id="7" creationId="{86AB69E8-7FAB-4367-B456-B0B47ADC85DC}"/>
          </ac:spMkLst>
        </pc:spChg>
        <pc:spChg chg="add del mod">
          <ac:chgData name="Helei Pacheco" userId="72c96b44-f947-493f-a519-8b3b626c2bc2" providerId="ADAL" clId="{594EFAE0-7233-4A90-A64A-CAA672D8D0E0}" dt="2023-04-23T22:48:15.621" v="1262" actId="478"/>
          <ac:spMkLst>
            <pc:docMk/>
            <pc:sldMk cId="763922583" sldId="441"/>
            <ac:spMk id="8" creationId="{D3E7B0EE-C0C0-45BF-A2CE-8739218DA6EF}"/>
          </ac:spMkLst>
        </pc:spChg>
        <pc:spChg chg="add mod">
          <ac:chgData name="Helei Pacheco" userId="72c96b44-f947-493f-a519-8b3b626c2bc2" providerId="ADAL" clId="{594EFAE0-7233-4A90-A64A-CAA672D8D0E0}" dt="2023-04-23T22:52:41.320" v="1390" actId="1035"/>
          <ac:spMkLst>
            <pc:docMk/>
            <pc:sldMk cId="763922583" sldId="441"/>
            <ac:spMk id="9" creationId="{E3E3BE39-9DC0-4CDA-BBBF-8AF36036C2C0}"/>
          </ac:spMkLst>
        </pc:spChg>
        <pc:spChg chg="add mod">
          <ac:chgData name="Helei Pacheco" userId="72c96b44-f947-493f-a519-8b3b626c2bc2" providerId="ADAL" clId="{594EFAE0-7233-4A90-A64A-CAA672D8D0E0}" dt="2023-04-23T22:52:35.272" v="1386" actId="14100"/>
          <ac:spMkLst>
            <pc:docMk/>
            <pc:sldMk cId="763922583" sldId="441"/>
            <ac:spMk id="14" creationId="{B5828251-E382-4CA9-9F65-421161CE9061}"/>
          </ac:spMkLst>
        </pc:spChg>
        <pc:spChg chg="mod">
          <ac:chgData name="Helei Pacheco" userId="72c96b44-f947-493f-a519-8b3b626c2bc2" providerId="ADAL" clId="{594EFAE0-7233-4A90-A64A-CAA672D8D0E0}" dt="2023-04-23T22:50:35.273" v="1378" actId="1076"/>
          <ac:spMkLst>
            <pc:docMk/>
            <pc:sldMk cId="763922583" sldId="441"/>
            <ac:spMk id="71" creationId="{A2909DCD-DE08-4F6B-8D94-AC8F99A9ACC0}"/>
          </ac:spMkLst>
        </pc:spChg>
        <pc:spChg chg="del">
          <ac:chgData name="Helei Pacheco" userId="72c96b44-f947-493f-a519-8b3b626c2bc2" providerId="ADAL" clId="{594EFAE0-7233-4A90-A64A-CAA672D8D0E0}" dt="2023-04-23T22:33:32.098" v="881" actId="478"/>
          <ac:spMkLst>
            <pc:docMk/>
            <pc:sldMk cId="763922583" sldId="441"/>
            <ac:spMk id="96" creationId="{B8800909-4686-4B27-B5B4-4D6172F4E21D}"/>
          </ac:spMkLst>
        </pc:spChg>
        <pc:picChg chg="mod">
          <ac:chgData name="Helei Pacheco" userId="72c96b44-f947-493f-a519-8b3b626c2bc2" providerId="ADAL" clId="{594EFAE0-7233-4A90-A64A-CAA672D8D0E0}" dt="2023-04-23T23:10:58.919" v="2013" actId="1038"/>
          <ac:picMkLst>
            <pc:docMk/>
            <pc:sldMk cId="763922583" sldId="441"/>
            <ac:picMk id="37" creationId="{7BCC2C25-FDEC-45AC-A5E7-3EE55CF9365A}"/>
          </ac:picMkLst>
        </pc:picChg>
        <pc:picChg chg="mod">
          <ac:chgData name="Helei Pacheco" userId="72c96b44-f947-493f-a519-8b3b626c2bc2" providerId="ADAL" clId="{594EFAE0-7233-4A90-A64A-CAA672D8D0E0}" dt="2023-04-23T22:39:01.711" v="1027" actId="14100"/>
          <ac:picMkLst>
            <pc:docMk/>
            <pc:sldMk cId="763922583" sldId="441"/>
            <ac:picMk id="55" creationId="{8BC25168-061B-4D43-B1B2-BC0CCC7CCB41}"/>
          </ac:picMkLst>
        </pc:picChg>
      </pc:sldChg>
      <pc:sldChg chg="del">
        <pc:chgData name="Helei Pacheco" userId="72c96b44-f947-493f-a519-8b3b626c2bc2" providerId="ADAL" clId="{594EFAE0-7233-4A90-A64A-CAA672D8D0E0}" dt="2023-04-23T22:29:09.159" v="818" actId="2696"/>
        <pc:sldMkLst>
          <pc:docMk/>
          <pc:sldMk cId="3419951979" sldId="441"/>
        </pc:sldMkLst>
      </pc:sldChg>
      <pc:sldChg chg="addSp delSp modSp add mod">
        <pc:chgData name="Helei Pacheco" userId="72c96b44-f947-493f-a519-8b3b626c2bc2" providerId="ADAL" clId="{594EFAE0-7233-4A90-A64A-CAA672D8D0E0}" dt="2023-04-25T22:49:37.311" v="2910" actId="1076"/>
        <pc:sldMkLst>
          <pc:docMk/>
          <pc:sldMk cId="2057180364" sldId="442"/>
        </pc:sldMkLst>
        <pc:spChg chg="del">
          <ac:chgData name="Helei Pacheco" userId="72c96b44-f947-493f-a519-8b3b626c2bc2" providerId="ADAL" clId="{594EFAE0-7233-4A90-A64A-CAA672D8D0E0}" dt="2023-04-23T22:52:03.765" v="1383" actId="478"/>
          <ac:spMkLst>
            <pc:docMk/>
            <pc:sldMk cId="2057180364" sldId="442"/>
            <ac:spMk id="2" creationId="{27762AD9-72A7-47C7-A8D5-732BE7D71B2F}"/>
          </ac:spMkLst>
        </pc:spChg>
        <pc:spChg chg="add del mod">
          <ac:chgData name="Helei Pacheco" userId="72c96b44-f947-493f-a519-8b3b626c2bc2" providerId="ADAL" clId="{594EFAE0-7233-4A90-A64A-CAA672D8D0E0}" dt="2023-04-23T22:54:15.555" v="1414" actId="478"/>
          <ac:spMkLst>
            <pc:docMk/>
            <pc:sldMk cId="2057180364" sldId="442"/>
            <ac:spMk id="4" creationId="{7F520832-0A3F-48E0-B6A2-7DC447B56556}"/>
          </ac:spMkLst>
        </pc:spChg>
        <pc:spChg chg="add mod">
          <ac:chgData name="Helei Pacheco" userId="72c96b44-f947-493f-a519-8b3b626c2bc2" providerId="ADAL" clId="{594EFAE0-7233-4A90-A64A-CAA672D8D0E0}" dt="2023-04-24T00:04:33.063" v="2702" actId="1076"/>
          <ac:spMkLst>
            <pc:docMk/>
            <pc:sldMk cId="2057180364" sldId="442"/>
            <ac:spMk id="5" creationId="{8712EFBD-41C7-4032-89C0-A9976BBCA2B8}"/>
          </ac:spMkLst>
        </pc:spChg>
        <pc:spChg chg="add del mod ord">
          <ac:chgData name="Helei Pacheco" userId="72c96b44-f947-493f-a519-8b3b626c2bc2" providerId="ADAL" clId="{594EFAE0-7233-4A90-A64A-CAA672D8D0E0}" dt="2023-04-24T00:04:56.847" v="2706" actId="478"/>
          <ac:spMkLst>
            <pc:docMk/>
            <pc:sldMk cId="2057180364" sldId="442"/>
            <ac:spMk id="8" creationId="{7961F38B-94DA-45CD-825E-BF3CB38A74EA}"/>
          </ac:spMkLst>
        </pc:spChg>
        <pc:spChg chg="del">
          <ac:chgData name="Helei Pacheco" userId="72c96b44-f947-493f-a519-8b3b626c2bc2" providerId="ADAL" clId="{594EFAE0-7233-4A90-A64A-CAA672D8D0E0}" dt="2023-04-23T22:51:59.905" v="1382" actId="478"/>
          <ac:spMkLst>
            <pc:docMk/>
            <pc:sldMk cId="2057180364" sldId="442"/>
            <ac:spMk id="9" creationId="{E3E3BE39-9DC0-4CDA-BBBF-8AF36036C2C0}"/>
          </ac:spMkLst>
        </pc:spChg>
        <pc:spChg chg="mod">
          <ac:chgData name="Helei Pacheco" userId="72c96b44-f947-493f-a519-8b3b626c2bc2" providerId="ADAL" clId="{594EFAE0-7233-4A90-A64A-CAA672D8D0E0}" dt="2023-04-23T23:51:07.419" v="2503" actId="1076"/>
          <ac:spMkLst>
            <pc:docMk/>
            <pc:sldMk cId="2057180364" sldId="442"/>
            <ac:spMk id="14" creationId="{B5828251-E382-4CA9-9F65-421161CE9061}"/>
          </ac:spMkLst>
        </pc:spChg>
        <pc:spChg chg="add mod">
          <ac:chgData name="Helei Pacheco" userId="72c96b44-f947-493f-a519-8b3b626c2bc2" providerId="ADAL" clId="{594EFAE0-7233-4A90-A64A-CAA672D8D0E0}" dt="2023-04-25T22:49:37.311" v="2910" actId="1076"/>
          <ac:spMkLst>
            <pc:docMk/>
            <pc:sldMk cId="2057180364" sldId="442"/>
            <ac:spMk id="15" creationId="{1C4CC2F8-7AE9-445E-BCCD-8C7559DA204E}"/>
          </ac:spMkLst>
        </pc:spChg>
        <pc:spChg chg="add del mod">
          <ac:chgData name="Helei Pacheco" userId="72c96b44-f947-493f-a519-8b3b626c2bc2" providerId="ADAL" clId="{594EFAE0-7233-4A90-A64A-CAA672D8D0E0}" dt="2023-04-25T22:49:31.005" v="2909" actId="478"/>
          <ac:spMkLst>
            <pc:docMk/>
            <pc:sldMk cId="2057180364" sldId="442"/>
            <ac:spMk id="18" creationId="{AB637595-BC3A-4C1A-8D45-8536D419992B}"/>
          </ac:spMkLst>
        </pc:spChg>
        <pc:spChg chg="add mod">
          <ac:chgData name="Helei Pacheco" userId="72c96b44-f947-493f-a519-8b3b626c2bc2" providerId="ADAL" clId="{594EFAE0-7233-4A90-A64A-CAA672D8D0E0}" dt="2023-04-24T00:01:55.215" v="2692" actId="20577"/>
          <ac:spMkLst>
            <pc:docMk/>
            <pc:sldMk cId="2057180364" sldId="442"/>
            <ac:spMk id="19" creationId="{B07CD606-77D5-43DF-BC3F-2805AE466492}"/>
          </ac:spMkLst>
        </pc:spChg>
        <pc:spChg chg="del">
          <ac:chgData name="Helei Pacheco" userId="72c96b44-f947-493f-a519-8b3b626c2bc2" providerId="ADAL" clId="{594EFAE0-7233-4A90-A64A-CAA672D8D0E0}" dt="2023-04-23T22:52:47.215" v="1391" actId="478"/>
          <ac:spMkLst>
            <pc:docMk/>
            <pc:sldMk cId="2057180364" sldId="442"/>
            <ac:spMk id="71" creationId="{A2909DCD-DE08-4F6B-8D94-AC8F99A9ACC0}"/>
          </ac:spMkLst>
        </pc:spChg>
        <pc:picChg chg="add mod">
          <ac:chgData name="Helei Pacheco" userId="72c96b44-f947-493f-a519-8b3b626c2bc2" providerId="ADAL" clId="{594EFAE0-7233-4A90-A64A-CAA672D8D0E0}" dt="2023-04-24T00:04:55.072" v="2705" actId="1076"/>
          <ac:picMkLst>
            <pc:docMk/>
            <pc:sldMk cId="2057180364" sldId="442"/>
            <ac:picMk id="7" creationId="{1681E696-7E94-4CB9-8B0F-A24F334C63A5}"/>
          </ac:picMkLst>
        </pc:picChg>
        <pc:picChg chg="mod">
          <ac:chgData name="Helei Pacheco" userId="72c96b44-f947-493f-a519-8b3b626c2bc2" providerId="ADAL" clId="{594EFAE0-7233-4A90-A64A-CAA672D8D0E0}" dt="2023-04-23T22:56:08.019" v="1530" actId="14100"/>
          <ac:picMkLst>
            <pc:docMk/>
            <pc:sldMk cId="2057180364" sldId="442"/>
            <ac:picMk id="37" creationId="{7BCC2C25-FDEC-45AC-A5E7-3EE55CF9365A}"/>
          </ac:picMkLst>
        </pc:picChg>
      </pc:sldChg>
      <pc:sldChg chg="delSp modSp add del mod">
        <pc:chgData name="Helei Pacheco" userId="72c96b44-f947-493f-a519-8b3b626c2bc2" providerId="ADAL" clId="{594EFAE0-7233-4A90-A64A-CAA672D8D0E0}" dt="2023-04-23T22:29:02.767" v="817" actId="2696"/>
        <pc:sldMkLst>
          <pc:docMk/>
          <pc:sldMk cId="3627172367" sldId="442"/>
        </pc:sldMkLst>
        <pc:spChg chg="del">
          <ac:chgData name="Helei Pacheco" userId="72c96b44-f947-493f-a519-8b3b626c2bc2" providerId="ADAL" clId="{594EFAE0-7233-4A90-A64A-CAA672D8D0E0}" dt="2023-04-23T22:18:56.657" v="623" actId="478"/>
          <ac:spMkLst>
            <pc:docMk/>
            <pc:sldMk cId="3627172367" sldId="442"/>
            <ac:spMk id="71" creationId="{A2909DCD-DE08-4F6B-8D94-AC8F99A9ACC0}"/>
          </ac:spMkLst>
        </pc:spChg>
        <pc:spChg chg="del">
          <ac:chgData name="Helei Pacheco" userId="72c96b44-f947-493f-a519-8b3b626c2bc2" providerId="ADAL" clId="{594EFAE0-7233-4A90-A64A-CAA672D8D0E0}" dt="2023-04-23T22:18:58.056" v="624" actId="478"/>
          <ac:spMkLst>
            <pc:docMk/>
            <pc:sldMk cId="3627172367" sldId="442"/>
            <ac:spMk id="96" creationId="{B8800909-4686-4B27-B5B4-4D6172F4E21D}"/>
          </ac:spMkLst>
        </pc:spChg>
        <pc:spChg chg="mod">
          <ac:chgData name="Helei Pacheco" userId="72c96b44-f947-493f-a519-8b3b626c2bc2" providerId="ADAL" clId="{594EFAE0-7233-4A90-A64A-CAA672D8D0E0}" dt="2023-04-23T22:19:25.585" v="631" actId="255"/>
          <ac:spMkLst>
            <pc:docMk/>
            <pc:sldMk cId="3627172367" sldId="442"/>
            <ac:spMk id="98" creationId="{6A7749D0-FBA5-4F42-BE84-3C295A646CA9}"/>
          </ac:spMkLst>
        </pc:spChg>
        <pc:picChg chg="mod">
          <ac:chgData name="Helei Pacheco" userId="72c96b44-f947-493f-a519-8b3b626c2bc2" providerId="ADAL" clId="{594EFAE0-7233-4A90-A64A-CAA672D8D0E0}" dt="2023-04-23T22:19:00.470" v="625" actId="1076"/>
          <ac:picMkLst>
            <pc:docMk/>
            <pc:sldMk cId="3627172367" sldId="442"/>
            <ac:picMk id="37" creationId="{7BCC2C25-FDEC-45AC-A5E7-3EE55CF9365A}"/>
          </ac:picMkLst>
        </pc:picChg>
        <pc:picChg chg="mod">
          <ac:chgData name="Helei Pacheco" userId="72c96b44-f947-493f-a519-8b3b626c2bc2" providerId="ADAL" clId="{594EFAE0-7233-4A90-A64A-CAA672D8D0E0}" dt="2023-04-23T22:19:03.295" v="626" actId="1076"/>
          <ac:picMkLst>
            <pc:docMk/>
            <pc:sldMk cId="3627172367" sldId="442"/>
            <ac:picMk id="55" creationId="{8BC25168-061B-4D43-B1B2-BC0CCC7CCB41}"/>
          </ac:picMkLst>
        </pc:picChg>
      </pc:sldChg>
      <pc:sldChg chg="addSp delSp modSp add mod">
        <pc:chgData name="Helei Pacheco" userId="72c96b44-f947-493f-a519-8b3b626c2bc2" providerId="ADAL" clId="{594EFAE0-7233-4A90-A64A-CAA672D8D0E0}" dt="2023-04-24T00:14:56.264" v="2900" actId="20577"/>
        <pc:sldMkLst>
          <pc:docMk/>
          <pc:sldMk cId="18421992" sldId="443"/>
        </pc:sldMkLst>
        <pc:spChg chg="del">
          <ac:chgData name="Helei Pacheco" userId="72c96b44-f947-493f-a519-8b3b626c2bc2" providerId="ADAL" clId="{594EFAE0-7233-4A90-A64A-CAA672D8D0E0}" dt="2023-04-23T23:11:59.829" v="2082" actId="478"/>
          <ac:spMkLst>
            <pc:docMk/>
            <pc:sldMk cId="18421992" sldId="443"/>
            <ac:spMk id="5" creationId="{8712EFBD-41C7-4032-89C0-A9976BBCA2B8}"/>
          </ac:spMkLst>
        </pc:spChg>
        <pc:spChg chg="add del mod">
          <ac:chgData name="Helei Pacheco" userId="72c96b44-f947-493f-a519-8b3b626c2bc2" providerId="ADAL" clId="{594EFAE0-7233-4A90-A64A-CAA672D8D0E0}" dt="2023-04-23T23:29:55.464" v="2185" actId="478"/>
          <ac:spMkLst>
            <pc:docMk/>
            <pc:sldMk cId="18421992" sldId="443"/>
            <ac:spMk id="6" creationId="{4B4D7CB9-FABC-41CA-A8BD-7EFED09C87E7}"/>
          </ac:spMkLst>
        </pc:spChg>
        <pc:spChg chg="del">
          <ac:chgData name="Helei Pacheco" userId="72c96b44-f947-493f-a519-8b3b626c2bc2" providerId="ADAL" clId="{594EFAE0-7233-4A90-A64A-CAA672D8D0E0}" dt="2023-04-23T23:12:02.825" v="2084" actId="478"/>
          <ac:spMkLst>
            <pc:docMk/>
            <pc:sldMk cId="18421992" sldId="443"/>
            <ac:spMk id="8" creationId="{7961F38B-94DA-45CD-825E-BF3CB38A74EA}"/>
          </ac:spMkLst>
        </pc:spChg>
        <pc:spChg chg="add mod">
          <ac:chgData name="Helei Pacheco" userId="72c96b44-f947-493f-a519-8b3b626c2bc2" providerId="ADAL" clId="{594EFAE0-7233-4A90-A64A-CAA672D8D0E0}" dt="2023-04-24T00:14:56.264" v="2900" actId="20577"/>
          <ac:spMkLst>
            <pc:docMk/>
            <pc:sldMk cId="18421992" sldId="443"/>
            <ac:spMk id="9" creationId="{9D33C9B6-954F-4901-A895-AFDB3151B8CF}"/>
          </ac:spMkLst>
        </pc:spChg>
        <pc:spChg chg="add del mod ord">
          <ac:chgData name="Helei Pacheco" userId="72c96b44-f947-493f-a519-8b3b626c2bc2" providerId="ADAL" clId="{594EFAE0-7233-4A90-A64A-CAA672D8D0E0}" dt="2023-04-23T23:36:30.697" v="2246" actId="478"/>
          <ac:spMkLst>
            <pc:docMk/>
            <pc:sldMk cId="18421992" sldId="443"/>
            <ac:spMk id="10" creationId="{1F956E08-004B-41F4-BCA1-43382A330FA4}"/>
          </ac:spMkLst>
        </pc:spChg>
        <pc:spChg chg="add mod">
          <ac:chgData name="Helei Pacheco" userId="72c96b44-f947-493f-a519-8b3b626c2bc2" providerId="ADAL" clId="{594EFAE0-7233-4A90-A64A-CAA672D8D0E0}" dt="2023-04-24T00:14:47.834" v="2899" actId="20577"/>
          <ac:spMkLst>
            <pc:docMk/>
            <pc:sldMk cId="18421992" sldId="443"/>
            <ac:spMk id="13" creationId="{3FF9911B-3541-41D8-A3B6-714266EB7DA9}"/>
          </ac:spMkLst>
        </pc:spChg>
        <pc:spChg chg="del mod">
          <ac:chgData name="Helei Pacheco" userId="72c96b44-f947-493f-a519-8b3b626c2bc2" providerId="ADAL" clId="{594EFAE0-7233-4A90-A64A-CAA672D8D0E0}" dt="2023-04-23T23:21:48.051" v="2117" actId="478"/>
          <ac:spMkLst>
            <pc:docMk/>
            <pc:sldMk cId="18421992" sldId="443"/>
            <ac:spMk id="14" creationId="{B5828251-E382-4CA9-9F65-421161CE9061}"/>
          </ac:spMkLst>
        </pc:spChg>
        <pc:spChg chg="add del mod">
          <ac:chgData name="Helei Pacheco" userId="72c96b44-f947-493f-a519-8b3b626c2bc2" providerId="ADAL" clId="{594EFAE0-7233-4A90-A64A-CAA672D8D0E0}" dt="2023-04-23T23:29:39.875" v="2181" actId="478"/>
          <ac:spMkLst>
            <pc:docMk/>
            <pc:sldMk cId="18421992" sldId="443"/>
            <ac:spMk id="16" creationId="{148784AA-D9D2-4211-8F78-6AD167518AEC}"/>
          </ac:spMkLst>
        </pc:spChg>
        <pc:spChg chg="mod">
          <ac:chgData name="Helei Pacheco" userId="72c96b44-f947-493f-a519-8b3b626c2bc2" providerId="ADAL" clId="{594EFAE0-7233-4A90-A64A-CAA672D8D0E0}" dt="2023-04-23T23:38:24.256" v="2266" actId="1038"/>
          <ac:spMkLst>
            <pc:docMk/>
            <pc:sldMk cId="18421992" sldId="443"/>
            <ac:spMk id="99" creationId="{C5B4570E-4924-4E35-84D3-67AA203DA34E}"/>
          </ac:spMkLst>
        </pc:spChg>
        <pc:picChg chg="add mod">
          <ac:chgData name="Helei Pacheco" userId="72c96b44-f947-493f-a519-8b3b626c2bc2" providerId="ADAL" clId="{594EFAE0-7233-4A90-A64A-CAA672D8D0E0}" dt="2023-04-23T23:34:59.645" v="2223" actId="1076"/>
          <ac:picMkLst>
            <pc:docMk/>
            <pc:sldMk cId="18421992" sldId="443"/>
            <ac:picMk id="4" creationId="{78733D41-ABD0-45CC-96AF-B7FCB691C2BB}"/>
          </ac:picMkLst>
        </pc:picChg>
        <pc:picChg chg="del">
          <ac:chgData name="Helei Pacheco" userId="72c96b44-f947-493f-a519-8b3b626c2bc2" providerId="ADAL" clId="{594EFAE0-7233-4A90-A64A-CAA672D8D0E0}" dt="2023-04-23T23:12:01.631" v="2083" actId="478"/>
          <ac:picMkLst>
            <pc:docMk/>
            <pc:sldMk cId="18421992" sldId="443"/>
            <ac:picMk id="7" creationId="{1681E696-7E94-4CB9-8B0F-A24F334C63A5}"/>
          </ac:picMkLst>
        </pc:picChg>
        <pc:picChg chg="del">
          <ac:chgData name="Helei Pacheco" userId="72c96b44-f947-493f-a519-8b3b626c2bc2" providerId="ADAL" clId="{594EFAE0-7233-4A90-A64A-CAA672D8D0E0}" dt="2023-04-23T23:11:54.917" v="2080" actId="478"/>
          <ac:picMkLst>
            <pc:docMk/>
            <pc:sldMk cId="18421992" sldId="443"/>
            <ac:picMk id="37" creationId="{7BCC2C25-FDEC-45AC-A5E7-3EE55CF9365A}"/>
          </ac:picMkLst>
        </pc:picChg>
        <pc:picChg chg="del">
          <ac:chgData name="Helei Pacheco" userId="72c96b44-f947-493f-a519-8b3b626c2bc2" providerId="ADAL" clId="{594EFAE0-7233-4A90-A64A-CAA672D8D0E0}" dt="2023-04-23T23:11:56.174" v="2081" actId="478"/>
          <ac:picMkLst>
            <pc:docMk/>
            <pc:sldMk cId="18421992" sldId="443"/>
            <ac:picMk id="55" creationId="{8BC25168-061B-4D43-B1B2-BC0CCC7CCB41}"/>
          </ac:picMkLst>
        </pc:picChg>
        <pc:picChg chg="add mod">
          <ac:chgData name="Helei Pacheco" userId="72c96b44-f947-493f-a519-8b3b626c2bc2" providerId="ADAL" clId="{594EFAE0-7233-4A90-A64A-CAA672D8D0E0}" dt="2023-04-23T23:38:00.290" v="2254" actId="1036"/>
          <ac:picMkLst>
            <pc:docMk/>
            <pc:sldMk cId="18421992" sldId="443"/>
            <ac:picMk id="1026" creationId="{8FEBCF1A-5CE5-4714-BBF1-37CCF69D6FAD}"/>
          </ac:picMkLst>
        </pc:picChg>
      </pc:sldChg>
      <pc:sldChg chg="addSp delSp modSp add mod">
        <pc:chgData name="Helei Pacheco" userId="72c96b44-f947-493f-a519-8b3b626c2bc2" providerId="ADAL" clId="{594EFAE0-7233-4A90-A64A-CAA672D8D0E0}" dt="2023-04-24T00:14:43.157" v="2898" actId="20577"/>
        <pc:sldMkLst>
          <pc:docMk/>
          <pc:sldMk cId="550091272" sldId="444"/>
        </pc:sldMkLst>
        <pc:spChg chg="add mod">
          <ac:chgData name="Helei Pacheco" userId="72c96b44-f947-493f-a519-8b3b626c2bc2" providerId="ADAL" clId="{594EFAE0-7233-4A90-A64A-CAA672D8D0E0}" dt="2023-04-23T23:47:09.264" v="2427" actId="1076"/>
          <ac:spMkLst>
            <pc:docMk/>
            <pc:sldMk cId="550091272" sldId="444"/>
            <ac:spMk id="5" creationId="{4C179F4E-72C3-48FF-9140-C139EBEF3209}"/>
          </ac:spMkLst>
        </pc:spChg>
        <pc:spChg chg="del">
          <ac:chgData name="Helei Pacheco" userId="72c96b44-f947-493f-a519-8b3b626c2bc2" providerId="ADAL" clId="{594EFAE0-7233-4A90-A64A-CAA672D8D0E0}" dt="2023-04-23T23:38:52.854" v="2268" actId="478"/>
          <ac:spMkLst>
            <pc:docMk/>
            <pc:sldMk cId="550091272" sldId="444"/>
            <ac:spMk id="9" creationId="{9D33C9B6-954F-4901-A895-AFDB3151B8CF}"/>
          </ac:spMkLst>
        </pc:spChg>
        <pc:spChg chg="add del mod">
          <ac:chgData name="Helei Pacheco" userId="72c96b44-f947-493f-a519-8b3b626c2bc2" providerId="ADAL" clId="{594EFAE0-7233-4A90-A64A-CAA672D8D0E0}" dt="2023-04-23T23:44:09.032" v="2341" actId="478"/>
          <ac:spMkLst>
            <pc:docMk/>
            <pc:sldMk cId="550091272" sldId="444"/>
            <ac:spMk id="12" creationId="{CA4EC9B6-9A99-4974-8EC4-5DC153D9CABB}"/>
          </ac:spMkLst>
        </pc:spChg>
        <pc:spChg chg="del mod">
          <ac:chgData name="Helei Pacheco" userId="72c96b44-f947-493f-a519-8b3b626c2bc2" providerId="ADAL" clId="{594EFAE0-7233-4A90-A64A-CAA672D8D0E0}" dt="2023-04-23T23:40:38.384" v="2274" actId="478"/>
          <ac:spMkLst>
            <pc:docMk/>
            <pc:sldMk cId="550091272" sldId="444"/>
            <ac:spMk id="13" creationId="{3FF9911B-3541-41D8-A3B6-714266EB7DA9}"/>
          </ac:spMkLst>
        </pc:spChg>
        <pc:spChg chg="add mod">
          <ac:chgData name="Helei Pacheco" userId="72c96b44-f947-493f-a519-8b3b626c2bc2" providerId="ADAL" clId="{594EFAE0-7233-4A90-A64A-CAA672D8D0E0}" dt="2023-04-24T00:14:43.157" v="2898" actId="20577"/>
          <ac:spMkLst>
            <pc:docMk/>
            <pc:sldMk cId="550091272" sldId="444"/>
            <ac:spMk id="15" creationId="{60E0CDCA-C5EA-4DFD-AABA-589B958777FE}"/>
          </ac:spMkLst>
        </pc:spChg>
        <pc:spChg chg="add del mod">
          <ac:chgData name="Helei Pacheco" userId="72c96b44-f947-493f-a519-8b3b626c2bc2" providerId="ADAL" clId="{594EFAE0-7233-4A90-A64A-CAA672D8D0E0}" dt="2023-04-23T23:44:51.747" v="2356"/>
          <ac:spMkLst>
            <pc:docMk/>
            <pc:sldMk cId="550091272" sldId="444"/>
            <ac:spMk id="17" creationId="{AB9418A6-2984-42FB-8424-5D254ACB8B22}"/>
          </ac:spMkLst>
        </pc:spChg>
        <pc:spChg chg="add del mod">
          <ac:chgData name="Helei Pacheco" userId="72c96b44-f947-493f-a519-8b3b626c2bc2" providerId="ADAL" clId="{594EFAE0-7233-4A90-A64A-CAA672D8D0E0}" dt="2023-04-23T23:45:07.552" v="2363"/>
          <ac:spMkLst>
            <pc:docMk/>
            <pc:sldMk cId="550091272" sldId="444"/>
            <ac:spMk id="19" creationId="{551B3AA2-F70B-42A7-AA2A-D57A7E63AB0F}"/>
          </ac:spMkLst>
        </pc:spChg>
        <pc:spChg chg="add del mod">
          <ac:chgData name="Helei Pacheco" userId="72c96b44-f947-493f-a519-8b3b626c2bc2" providerId="ADAL" clId="{594EFAE0-7233-4A90-A64A-CAA672D8D0E0}" dt="2023-04-23T23:44:51.745" v="2354" actId="478"/>
          <ac:spMkLst>
            <pc:docMk/>
            <pc:sldMk cId="550091272" sldId="444"/>
            <ac:spMk id="21" creationId="{8662518D-8DE0-48FA-90EC-74F88C363B46}"/>
          </ac:spMkLst>
        </pc:spChg>
        <pc:spChg chg="add del mod">
          <ac:chgData name="Helei Pacheco" userId="72c96b44-f947-493f-a519-8b3b626c2bc2" providerId="ADAL" clId="{594EFAE0-7233-4A90-A64A-CAA672D8D0E0}" dt="2023-04-23T23:45:07.549" v="2361" actId="478"/>
          <ac:spMkLst>
            <pc:docMk/>
            <pc:sldMk cId="550091272" sldId="444"/>
            <ac:spMk id="23" creationId="{E523B7AC-48D0-4773-BAEE-B5BA63E949FC}"/>
          </ac:spMkLst>
        </pc:spChg>
        <pc:picChg chg="mod">
          <ac:chgData name="Helei Pacheco" userId="72c96b44-f947-493f-a519-8b3b626c2bc2" providerId="ADAL" clId="{594EFAE0-7233-4A90-A64A-CAA672D8D0E0}" dt="2023-04-23T23:39:03.278" v="2271" actId="1076"/>
          <ac:picMkLst>
            <pc:docMk/>
            <pc:sldMk cId="550091272" sldId="444"/>
            <ac:picMk id="4" creationId="{78733D41-ABD0-45CC-96AF-B7FCB691C2BB}"/>
          </ac:picMkLst>
        </pc:picChg>
        <pc:picChg chg="del">
          <ac:chgData name="Helei Pacheco" userId="72c96b44-f947-493f-a519-8b3b626c2bc2" providerId="ADAL" clId="{594EFAE0-7233-4A90-A64A-CAA672D8D0E0}" dt="2023-04-23T23:38:54.389" v="2269" actId="478"/>
          <ac:picMkLst>
            <pc:docMk/>
            <pc:sldMk cId="550091272" sldId="444"/>
            <ac:picMk id="1026" creationId="{8FEBCF1A-5CE5-4714-BBF1-37CCF69D6FAD}"/>
          </ac:picMkLst>
        </pc:picChg>
      </pc:sldChg>
      <pc:sldChg chg="addSp delSp modSp add mod">
        <pc:chgData name="Helei Pacheco" userId="72c96b44-f947-493f-a519-8b3b626c2bc2" providerId="ADAL" clId="{594EFAE0-7233-4A90-A64A-CAA672D8D0E0}" dt="2023-04-25T22:49:08.073" v="2907" actId="1076"/>
        <pc:sldMkLst>
          <pc:docMk/>
          <pc:sldMk cId="3584928461" sldId="445"/>
        </pc:sldMkLst>
        <pc:spChg chg="del">
          <ac:chgData name="Helei Pacheco" userId="72c96b44-f947-493f-a519-8b3b626c2bc2" providerId="ADAL" clId="{594EFAE0-7233-4A90-A64A-CAA672D8D0E0}" dt="2023-04-24T00:07:09.812" v="2709" actId="478"/>
          <ac:spMkLst>
            <pc:docMk/>
            <pc:sldMk cId="3584928461" sldId="445"/>
            <ac:spMk id="5" creationId="{4C179F4E-72C3-48FF-9140-C139EBEF3209}"/>
          </ac:spMkLst>
        </pc:spChg>
        <pc:spChg chg="add mod">
          <ac:chgData name="Helei Pacheco" userId="72c96b44-f947-493f-a519-8b3b626c2bc2" providerId="ADAL" clId="{594EFAE0-7233-4A90-A64A-CAA672D8D0E0}" dt="2023-04-24T00:07:07.031" v="2708"/>
          <ac:spMkLst>
            <pc:docMk/>
            <pc:sldMk cId="3584928461" sldId="445"/>
            <ac:spMk id="10" creationId="{E997C6F9-DAA0-4AB4-92F3-D3379BE026F1}"/>
          </ac:spMkLst>
        </pc:spChg>
        <pc:spChg chg="add mod">
          <ac:chgData name="Helei Pacheco" userId="72c96b44-f947-493f-a519-8b3b626c2bc2" providerId="ADAL" clId="{594EFAE0-7233-4A90-A64A-CAA672D8D0E0}" dt="2023-04-25T22:49:08.073" v="2907" actId="1076"/>
          <ac:spMkLst>
            <pc:docMk/>
            <pc:sldMk cId="3584928461" sldId="445"/>
            <ac:spMk id="13" creationId="{E7A3B7B3-9052-4740-9894-05C8F45D0854}"/>
          </ac:spMkLst>
        </pc:spChg>
        <pc:spChg chg="add mod">
          <ac:chgData name="Helei Pacheco" userId="72c96b44-f947-493f-a519-8b3b626c2bc2" providerId="ADAL" clId="{594EFAE0-7233-4A90-A64A-CAA672D8D0E0}" dt="2023-04-24T00:14:31.560" v="2897" actId="2711"/>
          <ac:spMkLst>
            <pc:docMk/>
            <pc:sldMk cId="3584928461" sldId="445"/>
            <ac:spMk id="14" creationId="{1519BC9D-E39E-4FE0-AE67-AF67B2726D19}"/>
          </ac:spMkLst>
        </pc:spChg>
        <pc:spChg chg="mod">
          <ac:chgData name="Helei Pacheco" userId="72c96b44-f947-493f-a519-8b3b626c2bc2" providerId="ADAL" clId="{594EFAE0-7233-4A90-A64A-CAA672D8D0E0}" dt="2023-04-25T22:48:46.688" v="2903" actId="108"/>
          <ac:spMkLst>
            <pc:docMk/>
            <pc:sldMk cId="3584928461" sldId="445"/>
            <ac:spMk id="15" creationId="{60E0CDCA-C5EA-4DFD-AABA-589B958777FE}"/>
          </ac:spMkLst>
        </pc:spChg>
        <pc:picChg chg="add mod">
          <ac:chgData name="Helei Pacheco" userId="72c96b44-f947-493f-a519-8b3b626c2bc2" providerId="ADAL" clId="{594EFAE0-7233-4A90-A64A-CAA672D8D0E0}" dt="2023-04-24T00:07:23.492" v="2712" actId="1076"/>
          <ac:picMkLst>
            <pc:docMk/>
            <pc:sldMk cId="3584928461" sldId="445"/>
            <ac:picMk id="12" creationId="{3913C3FC-E965-4266-BAB3-75C7B95EC016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jpeg>
</file>

<file path=ppt/media/image32.png>
</file>

<file path=ppt/media/image33.sv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5F095-942B-4592-97DA-F715BE0B32A0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736A92-609A-483B-B075-F5560E4F111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1372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0223A-168D-454F-AC34-0F33C10C8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E69936-EB06-46F3-A73A-420B4E5FD2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493F86-7729-4AC7-A5D6-B723A3141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5A9DE7-ACF1-4DA2-A5D4-027DECE9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2F5CB1-3289-4388-A0DC-B7190E8F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03768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41AC5-1F5F-4366-B099-1D606FB27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1FA6C4E-5652-4F04-B1FC-D0C3CD4FDE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6E0C98-97FA-441A-8D91-E6E7CF12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FF5D78-279C-4695-AF8A-10264567C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677429-43C7-41B5-8062-D6D2BE3E7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38857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5C42A24-6D62-42C5-9ACD-8305364DE9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FAD193F-B1C0-41EF-AB70-A62D8B5EF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59E633-03D1-4329-AFDD-8E1C327D7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453907-7C41-4C20-A30B-82E76C2AF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F83AFE-374E-438E-9352-278D41B3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27428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DE20D-4FB7-4556-8D26-32DA39174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68B1D07-EF97-4EF4-8C0F-2E6A74335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866417-B6F1-429F-A529-756567AF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3BFAE0-1556-4D4C-97C2-D012D46C3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D77453-90B4-4A5A-863B-2D9EC312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3589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CA981E-2F5B-46D6-BC65-F520DCAE2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6B97BD-98C5-4FE5-B302-3882005DE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EE58D1A-D0E1-4A88-9972-3D27FEC5C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FF37A7-06A6-4EB4-A5AD-C14A6A37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D5ABD2-CDD9-4589-9471-60CB2ED66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57694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5461BB-8DF2-4701-9148-39B01A91C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D2A2BA-D6F2-481D-B12E-EC399B5675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83B51C6-E7BD-4451-B24C-068485CD6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D7AFF7B-CF27-454E-AF55-D49697BFA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55AB459-4055-4DE1-BDBE-58E2954AE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918AB30-9236-4FB0-83C6-614C30C7C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15606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71890E-EE50-4E18-B535-CCDA562D8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471552C-8B78-450E-A276-B2C5526CA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8C12D9B-DC67-47B8-9E67-0B52A147E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004F3C2-5702-409E-9648-4F7B6DCA69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63683B1-3F7F-4322-A135-EE7A3CFF3D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CE82081-2A46-4471-9B2C-71CC2162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11BA0C8-A865-46C9-8C0F-5FE76C07A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E938F34-B177-43E2-9FB9-5B0901AE3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15422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6955A2-661D-4DD2-BE21-739F4E45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141C2BE-CB88-4E03-94E3-2F4046F48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F1CD289-704E-4870-A85D-97E9F23C3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6D94940-6062-437F-82B9-BB8678CC2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75143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631BF7F-6763-4310-A5A1-30D8CC9B4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6706F7-5927-4032-A272-3B60854EF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D1FB2DC-97BC-4826-A418-40746FA8D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87768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5B719-B125-4F55-9DFC-62D7C3F15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24DF7C-EEAF-4E68-AB91-8C0F02EC9B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0B13BD7-B81D-4AB8-A164-CC138F664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21448F-997F-4590-AE2A-7A34463E9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8D3BDF4-280B-4E97-9FEC-CCF07E01F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D6E871-F97D-460A-BD45-0F1ED04B7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37858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64B579-9F86-45D5-91D9-D841EB3F7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F12FCB2-B70A-40CF-99AC-D11BA91EF2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67F5AD5-587A-4E05-B072-9DFA7DB67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B068BA0-8E0E-48DE-8604-7B8144B68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DCD5220-7162-4C24-8B3E-B7AC5D040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E1F7C0-2008-4BA1-8C42-0833B7722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96848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C3C175D-4B88-4CB5-8999-67A0708FC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407C56B-49E0-4619-9140-90BE8A2E5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2E0192-3244-430C-9456-53AD980B0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B600A-7F22-49D0-9C54-1582F6F2F1CE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26CC31-E013-48F3-B006-56BA25E1A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0A3CD80-7D2C-4CF8-AC13-6C6D65089E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C34D8A-92A8-43C1-9BB1-0AAAE3DB42C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17404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18" Type="http://schemas.openxmlformats.org/officeDocument/2006/relationships/image" Target="../media/image21.sv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12" Type="http://schemas.openxmlformats.org/officeDocument/2006/relationships/image" Target="../media/image16.png"/><Relationship Id="rId17" Type="http://schemas.openxmlformats.org/officeDocument/2006/relationships/image" Target="../media/image20.png"/><Relationship Id="rId2" Type="http://schemas.openxmlformats.org/officeDocument/2006/relationships/image" Target="../media/image6.png"/><Relationship Id="rId16" Type="http://schemas.openxmlformats.org/officeDocument/2006/relationships/image" Target="../media/image5.png"/><Relationship Id="rId20" Type="http://schemas.openxmlformats.org/officeDocument/2006/relationships/image" Target="../media/image23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5" Type="http://schemas.openxmlformats.org/officeDocument/2006/relationships/image" Target="../media/image19.svg"/><Relationship Id="rId10" Type="http://schemas.openxmlformats.org/officeDocument/2006/relationships/image" Target="../media/image14.png"/><Relationship Id="rId19" Type="http://schemas.openxmlformats.org/officeDocument/2006/relationships/image" Target="../media/image22.png"/><Relationship Id="rId4" Type="http://schemas.openxmlformats.org/officeDocument/2006/relationships/image" Target="../media/image8.png"/><Relationship Id="rId9" Type="http://schemas.openxmlformats.org/officeDocument/2006/relationships/image" Target="../media/image13.svg"/><Relationship Id="rId1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5.svg"/><Relationship Id="rId7" Type="http://schemas.openxmlformats.org/officeDocument/2006/relationships/image" Target="../media/image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5.svg"/><Relationship Id="rId7" Type="http://schemas.openxmlformats.org/officeDocument/2006/relationships/image" Target="../media/image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5.svg"/><Relationship Id="rId7" Type="http://schemas.openxmlformats.org/officeDocument/2006/relationships/image" Target="../media/image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.svg"/><Relationship Id="rId10" Type="http://schemas.openxmlformats.org/officeDocument/2006/relationships/image" Target="../media/image29.svg"/><Relationship Id="rId4" Type="http://schemas.openxmlformats.org/officeDocument/2006/relationships/image" Target="../media/image1.png"/><Relationship Id="rId9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25.svg"/><Relationship Id="rId7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7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5.svg"/><Relationship Id="rId7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2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33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792209FB-421F-43FC-86EC-2CB6EB6779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285"/>
          <a:stretch/>
        </p:blipFill>
        <p:spPr>
          <a:xfrm>
            <a:off x="4715446" y="-19051"/>
            <a:ext cx="7387778" cy="6289829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582DA4AE-3819-4CC4-80A3-CEFC08481ED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6130" y="2002462"/>
            <a:ext cx="4608805" cy="993453"/>
          </a:xfrm>
          <a:prstGeom prst="rect">
            <a:avLst/>
          </a:prstGeom>
        </p:spPr>
      </p:pic>
      <p:pic>
        <p:nvPicPr>
          <p:cNvPr id="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4B457BA3-F0B3-9346-A10F-C2133A60B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81" y="3677333"/>
            <a:ext cx="3087272" cy="172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8344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2138B4A8-1EA2-4359-97CE-DA06469E8F9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166"/>
            <a:ext cx="12192000" cy="6858000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8FEF122C-D003-4607-878D-F8DCD76052D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73091" y="3607715"/>
            <a:ext cx="521346" cy="521346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3B16C84A-E047-4ABA-9248-BD87B15CDEE7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grayscl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40263" y="0"/>
            <a:ext cx="4288498" cy="5686421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34E04FAB-1316-4CE0-8974-FED059EA1F66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03727" y="4759262"/>
            <a:ext cx="364411" cy="36441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0062192A-0A99-4E82-A6EE-25554FE5F81F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17531" r="37517"/>
          <a:stretch/>
        </p:blipFill>
        <p:spPr>
          <a:xfrm>
            <a:off x="5342300" y="2055135"/>
            <a:ext cx="3746780" cy="4691065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4DE664F2-55BC-4B9C-B454-9526F5C1AE30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12513" y="4059849"/>
            <a:ext cx="983966" cy="1398826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2AEE6C2C-652E-4FF8-A1FA-5990C9EC6407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170647" y="1327098"/>
            <a:ext cx="514368" cy="731237"/>
          </a:xfrm>
          <a:prstGeom prst="rect">
            <a:avLst/>
          </a:prstGeom>
        </p:spPr>
      </p:pic>
      <p:pic>
        <p:nvPicPr>
          <p:cNvPr id="19" name="Gráfico 18">
            <a:extLst>
              <a:ext uri="{FF2B5EF4-FFF2-40B4-BE49-F238E27FC236}">
                <a16:creationId xmlns:a16="http://schemas.microsoft.com/office/drawing/2014/main" id="{82A82BD2-FBA9-4D95-9AF7-DDEE5156DF09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580728" y="4660290"/>
            <a:ext cx="903784" cy="1284837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AA13AB88-533D-48BF-A876-9D6BD7DE7819}"/>
              </a:ext>
            </a:extLst>
          </p:cNvPr>
          <p:cNvSpPr txBox="1"/>
          <p:nvPr/>
        </p:nvSpPr>
        <p:spPr>
          <a:xfrm>
            <a:off x="977647" y="733581"/>
            <a:ext cx="6467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4040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GARANTIAS CULTIVAR &amp; PROYECTO </a:t>
            </a:r>
            <a:r>
              <a:rPr lang="es-ES" sz="2000" b="1" dirty="0">
                <a:solidFill>
                  <a:srgbClr val="4040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PHYTOBAC</a:t>
            </a:r>
            <a:endParaRPr lang="es-AR" sz="2000" b="1" dirty="0">
              <a:solidFill>
                <a:srgbClr val="4040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" name="Arco de bloque 46">
            <a:extLst>
              <a:ext uri="{FF2B5EF4-FFF2-40B4-BE49-F238E27FC236}">
                <a16:creationId xmlns:a16="http://schemas.microsoft.com/office/drawing/2014/main" id="{7B09E5DA-38D6-4735-B5F8-26E62BB0860D}"/>
              </a:ext>
            </a:extLst>
          </p:cNvPr>
          <p:cNvSpPr/>
          <p:nvPr/>
        </p:nvSpPr>
        <p:spPr>
          <a:xfrm rot="5797865">
            <a:off x="-3022459" y="1136926"/>
            <a:ext cx="5425940" cy="5425940"/>
          </a:xfrm>
          <a:prstGeom prst="blockArc">
            <a:avLst>
              <a:gd name="adj1" fmla="val 10800000"/>
              <a:gd name="adj2" fmla="val 20783171"/>
              <a:gd name="adj3" fmla="val 2103"/>
            </a:avLst>
          </a:prstGeom>
          <a:solidFill>
            <a:srgbClr val="282828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pic>
        <p:nvPicPr>
          <p:cNvPr id="14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4B457BA3-F0B3-9346-A10F-C2133A60B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5989" y="2988633"/>
            <a:ext cx="3087272" cy="172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8B03D329-5082-4FAB-B262-E5527A0435E2}"/>
              </a:ext>
            </a:extLst>
          </p:cNvPr>
          <p:cNvSpPr txBox="1"/>
          <p:nvPr/>
        </p:nvSpPr>
        <p:spPr>
          <a:xfrm>
            <a:off x="1225230" y="1198144"/>
            <a:ext cx="58898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Responsable Bayer: Matias Peluso (Garantías Cultivar)</a:t>
            </a:r>
          </a:p>
          <a:p>
            <a:r>
              <a:rPr lang="es-A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               Benjamin Villanueva (</a:t>
            </a:r>
            <a:r>
              <a:rPr lang="es-AR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Phytobac</a:t>
            </a:r>
            <a:r>
              <a:rPr lang="es-A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219F56F9-282C-4925-AD44-4FC8419874E7}"/>
              </a:ext>
            </a:extLst>
          </p:cNvPr>
          <p:cNvGrpSpPr/>
          <p:nvPr/>
        </p:nvGrpSpPr>
        <p:grpSpPr>
          <a:xfrm>
            <a:off x="3659426" y="2023498"/>
            <a:ext cx="2121237" cy="974915"/>
            <a:chOff x="6941938" y="3126774"/>
            <a:chExt cx="2814085" cy="1323063"/>
          </a:xfrm>
        </p:grpSpPr>
        <p:grpSp>
          <p:nvGrpSpPr>
            <p:cNvPr id="21" name="Grupo 20">
              <a:extLst>
                <a:ext uri="{FF2B5EF4-FFF2-40B4-BE49-F238E27FC236}">
                  <a16:creationId xmlns:a16="http://schemas.microsoft.com/office/drawing/2014/main" id="{41846FAE-F836-4F25-8323-F8AF14E4354C}"/>
                </a:ext>
              </a:extLst>
            </p:cNvPr>
            <p:cNvGrpSpPr/>
            <p:nvPr/>
          </p:nvGrpSpPr>
          <p:grpSpPr>
            <a:xfrm>
              <a:off x="6941938" y="3126774"/>
              <a:ext cx="2814085" cy="1323063"/>
              <a:chOff x="1220655" y="5444671"/>
              <a:chExt cx="2814085" cy="1323063"/>
            </a:xfrm>
          </p:grpSpPr>
          <p:sp>
            <p:nvSpPr>
              <p:cNvPr id="25" name="Google Shape;832;p32">
                <a:extLst>
                  <a:ext uri="{FF2B5EF4-FFF2-40B4-BE49-F238E27FC236}">
                    <a16:creationId xmlns:a16="http://schemas.microsoft.com/office/drawing/2014/main" id="{8996BBDD-E200-4CF0-A855-17C2F9C1E568}"/>
                  </a:ext>
                </a:extLst>
              </p:cNvPr>
              <p:cNvSpPr/>
              <p:nvPr/>
            </p:nvSpPr>
            <p:spPr>
              <a:xfrm>
                <a:off x="1854394" y="5537788"/>
                <a:ext cx="2180346" cy="1136827"/>
              </a:xfrm>
              <a:custGeom>
                <a:avLst/>
                <a:gdLst/>
                <a:ahLst/>
                <a:cxnLst/>
                <a:rect l="l" t="t" r="r" b="b"/>
                <a:pathLst>
                  <a:path w="115301" h="32267" extrusionOk="0">
                    <a:moveTo>
                      <a:pt x="32278" y="1"/>
                    </a:moveTo>
                    <a:cubicBezTo>
                      <a:pt x="23361" y="1"/>
                      <a:pt x="16133" y="7216"/>
                      <a:pt x="16133" y="16133"/>
                    </a:cubicBezTo>
                    <a:cubicBezTo>
                      <a:pt x="16133" y="25039"/>
                      <a:pt x="8918" y="32266"/>
                      <a:pt x="1" y="32266"/>
                    </a:cubicBezTo>
                    <a:lnTo>
                      <a:pt x="99108" y="32266"/>
                    </a:lnTo>
                    <a:cubicBezTo>
                      <a:pt x="103561" y="32266"/>
                      <a:pt x="107609" y="30469"/>
                      <a:pt x="110526" y="27540"/>
                    </a:cubicBezTo>
                    <a:cubicBezTo>
                      <a:pt x="113491" y="24575"/>
                      <a:pt x="115301" y="20467"/>
                      <a:pt x="115253" y="15931"/>
                    </a:cubicBezTo>
                    <a:cubicBezTo>
                      <a:pt x="115134" y="7025"/>
                      <a:pt x="107597" y="1"/>
                      <a:pt x="98691" y="1"/>
                    </a:cubicBezTo>
                    <a:close/>
                  </a:path>
                </a:pathLst>
              </a:custGeom>
              <a:solidFill>
                <a:srgbClr val="FFD300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7315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" name="Google Shape;833;p32">
                <a:extLst>
                  <a:ext uri="{FF2B5EF4-FFF2-40B4-BE49-F238E27FC236}">
                    <a16:creationId xmlns:a16="http://schemas.microsoft.com/office/drawing/2014/main" id="{E8929CAC-9985-4FC5-9E7D-1522FD56B710}"/>
                  </a:ext>
                </a:extLst>
              </p:cNvPr>
              <p:cNvSpPr/>
              <p:nvPr/>
            </p:nvSpPr>
            <p:spPr>
              <a:xfrm>
                <a:off x="1220655" y="5444671"/>
                <a:ext cx="633773" cy="661549"/>
              </a:xfrm>
              <a:custGeom>
                <a:avLst/>
                <a:gdLst/>
                <a:ahLst/>
                <a:cxnLst/>
                <a:rect l="l" t="t" r="r" b="b"/>
                <a:pathLst>
                  <a:path w="18777" h="18777" extrusionOk="0">
                    <a:moveTo>
                      <a:pt x="18777" y="0"/>
                    </a:moveTo>
                    <a:cubicBezTo>
                      <a:pt x="8406" y="0"/>
                      <a:pt x="0" y="8406"/>
                      <a:pt x="0" y="18776"/>
                    </a:cubicBezTo>
                    <a:lnTo>
                      <a:pt x="18777" y="18776"/>
                    </a:lnTo>
                    <a:lnTo>
                      <a:pt x="18777" y="0"/>
                    </a:lnTo>
                    <a:close/>
                  </a:path>
                </a:pathLst>
              </a:custGeom>
              <a:solidFill>
                <a:srgbClr val="FFD300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" name="Google Shape;834;p32">
                <a:extLst>
                  <a:ext uri="{FF2B5EF4-FFF2-40B4-BE49-F238E27FC236}">
                    <a16:creationId xmlns:a16="http://schemas.microsoft.com/office/drawing/2014/main" id="{D8CBBFBB-87EB-4771-9B9E-39D8AF0A6751}"/>
                  </a:ext>
                </a:extLst>
              </p:cNvPr>
              <p:cNvSpPr/>
              <p:nvPr/>
            </p:nvSpPr>
            <p:spPr>
              <a:xfrm>
                <a:off x="1854394" y="6106185"/>
                <a:ext cx="633773" cy="661549"/>
              </a:xfrm>
              <a:custGeom>
                <a:avLst/>
                <a:gdLst/>
                <a:ahLst/>
                <a:cxnLst/>
                <a:rect l="l" t="t" r="r" b="b"/>
                <a:pathLst>
                  <a:path w="18777" h="18777" extrusionOk="0">
                    <a:moveTo>
                      <a:pt x="1" y="0"/>
                    </a:moveTo>
                    <a:lnTo>
                      <a:pt x="1" y="18777"/>
                    </a:lnTo>
                    <a:cubicBezTo>
                      <a:pt x="10371" y="18777"/>
                      <a:pt x="18777" y="10371"/>
                      <a:pt x="18777" y="0"/>
                    </a:cubicBezTo>
                    <a:close/>
                  </a:path>
                </a:pathLst>
              </a:custGeom>
              <a:solidFill>
                <a:srgbClr val="FFD300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835;p32">
                <a:extLst>
                  <a:ext uri="{FF2B5EF4-FFF2-40B4-BE49-F238E27FC236}">
                    <a16:creationId xmlns:a16="http://schemas.microsoft.com/office/drawing/2014/main" id="{3C023DD6-B8FD-41F4-AB7B-D0E6379B4ED3}"/>
                  </a:ext>
                </a:extLst>
              </p:cNvPr>
              <p:cNvSpPr/>
              <p:nvPr/>
            </p:nvSpPr>
            <p:spPr>
              <a:xfrm>
                <a:off x="1309863" y="5537789"/>
                <a:ext cx="1089096" cy="1136827"/>
              </a:xfrm>
              <a:custGeom>
                <a:avLst/>
                <a:gdLst/>
                <a:ahLst/>
                <a:cxnLst/>
                <a:rect l="l" t="t" r="r" b="b"/>
                <a:pathLst>
                  <a:path w="32267" h="32267" extrusionOk="0">
                    <a:moveTo>
                      <a:pt x="16134" y="1"/>
                    </a:moveTo>
                    <a:cubicBezTo>
                      <a:pt x="7216" y="1"/>
                      <a:pt x="1" y="7216"/>
                      <a:pt x="1" y="16133"/>
                    </a:cubicBezTo>
                    <a:cubicBezTo>
                      <a:pt x="1" y="25039"/>
                      <a:pt x="7216" y="32266"/>
                      <a:pt x="16134" y="32266"/>
                    </a:cubicBezTo>
                    <a:cubicBezTo>
                      <a:pt x="25051" y="32266"/>
                      <a:pt x="32266" y="25039"/>
                      <a:pt x="32266" y="16133"/>
                    </a:cubicBezTo>
                    <a:cubicBezTo>
                      <a:pt x="32266" y="7216"/>
                      <a:pt x="25051" y="1"/>
                      <a:pt x="16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/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0" name="CuadroTexto 29">
                <a:extLst>
                  <a:ext uri="{FF2B5EF4-FFF2-40B4-BE49-F238E27FC236}">
                    <a16:creationId xmlns:a16="http://schemas.microsoft.com/office/drawing/2014/main" id="{C4E3248C-80C1-4CF9-9E4C-4D46359FFA23}"/>
                  </a:ext>
                </a:extLst>
              </p:cNvPr>
              <p:cNvSpPr txBox="1"/>
              <p:nvPr/>
            </p:nvSpPr>
            <p:spPr>
              <a:xfrm>
                <a:off x="2319637" y="5603982"/>
                <a:ext cx="1705218" cy="1044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AR" sz="4400" b="1" dirty="0">
                    <a:solidFill>
                      <a:srgbClr val="40404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</a:t>
                </a:r>
                <a:r>
                  <a:rPr lang="es-AR" sz="1200" b="1" dirty="0">
                    <a:solidFill>
                      <a:srgbClr val="40404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Analista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76433CDB-296B-47D8-B956-EDAD9C13B994}"/>
                </a:ext>
              </a:extLst>
            </p:cNvPr>
            <p:cNvGrpSpPr/>
            <p:nvPr/>
          </p:nvGrpSpPr>
          <p:grpSpPr>
            <a:xfrm>
              <a:off x="7120657" y="3348988"/>
              <a:ext cx="913240" cy="878653"/>
              <a:chOff x="7097530" y="3326738"/>
              <a:chExt cx="936367" cy="900904"/>
            </a:xfrm>
          </p:grpSpPr>
          <p:pic>
            <p:nvPicPr>
              <p:cNvPr id="23" name="Gráfico 41">
                <a:extLst>
                  <a:ext uri="{FF2B5EF4-FFF2-40B4-BE49-F238E27FC236}">
                    <a16:creationId xmlns:a16="http://schemas.microsoft.com/office/drawing/2014/main" id="{881C851E-08D1-4D29-9347-98AA7ED46E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7097530" y="3326771"/>
                <a:ext cx="900871" cy="900871"/>
              </a:xfrm>
              <a:prstGeom prst="rect">
                <a:avLst/>
              </a:prstGeom>
            </p:spPr>
          </p:pic>
          <p:pic>
            <p:nvPicPr>
              <p:cNvPr id="24" name="Gráfico 42">
                <a:extLst>
                  <a:ext uri="{FF2B5EF4-FFF2-40B4-BE49-F238E27FC236}">
                    <a16:creationId xmlns:a16="http://schemas.microsoft.com/office/drawing/2014/main" id="{F48C7E03-44CA-4D5C-B3B9-C928A16AAD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tretch>
                <a:fillRect/>
              </a:stretch>
            </p:blipFill>
            <p:spPr>
              <a:xfrm>
                <a:off x="7197017" y="3326738"/>
                <a:ext cx="836880" cy="83688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616320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7BCC2C25-FDEC-45AC-A5E7-3EE55CF936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733" y="1976368"/>
            <a:ext cx="2541495" cy="14308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Imagen 54">
            <a:extLst>
              <a:ext uri="{FF2B5EF4-FFF2-40B4-BE49-F238E27FC236}">
                <a16:creationId xmlns:a16="http://schemas.microsoft.com/office/drawing/2014/main" id="{8BC25168-061B-4D43-B1B2-BC0CCC7CCB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33526" y="4652582"/>
            <a:ext cx="2692788" cy="1545746"/>
          </a:xfrm>
          <a:prstGeom prst="rect">
            <a:avLst/>
          </a:prstGeom>
        </p:spPr>
      </p:pic>
      <p:sp>
        <p:nvSpPr>
          <p:cNvPr id="71" name="Rectángulo: esquinas redondeadas 70">
            <a:extLst>
              <a:ext uri="{FF2B5EF4-FFF2-40B4-BE49-F238E27FC236}">
                <a16:creationId xmlns:a16="http://schemas.microsoft.com/office/drawing/2014/main" id="{A2909DCD-DE08-4F6B-8D94-AC8F99A9ACC0}"/>
              </a:ext>
            </a:extLst>
          </p:cNvPr>
          <p:cNvSpPr/>
          <p:nvPr/>
        </p:nvSpPr>
        <p:spPr>
          <a:xfrm>
            <a:off x="3082180" y="1776222"/>
            <a:ext cx="7042895" cy="209179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 objetivo del programa es brindarle 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SEGURIDAD </a:t>
            </a:r>
            <a:r>
              <a:rPr lang="es-ES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 productor, ofreciéndole una 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garantía de resiembra</a:t>
            </a:r>
            <a:r>
              <a:rPr lang="es-ES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 semillas de maíz DEKALB</a:t>
            </a:r>
            <a:r>
              <a:rPr lang="es-ES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ante eventos como 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granizo, encharcamiento o helada</a:t>
            </a:r>
            <a:r>
              <a:rPr lang="es-ES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en el caso de la 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región templada</a:t>
            </a:r>
            <a:r>
              <a:rPr lang="es-ES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En la 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región norte</a:t>
            </a:r>
            <a:r>
              <a:rPr lang="es-ES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además de los ya mencionados, la garantía otorga cobertura en los casos de 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incendio de rastrojo.</a:t>
            </a:r>
            <a:endParaRPr lang="es-ES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6" name="Rectángulo: esquinas redondeadas 95">
            <a:extLst>
              <a:ext uri="{FF2B5EF4-FFF2-40B4-BE49-F238E27FC236}">
                <a16:creationId xmlns:a16="http://schemas.microsoft.com/office/drawing/2014/main" id="{B8800909-4686-4B27-B5B4-4D6172F4E21D}"/>
              </a:ext>
            </a:extLst>
          </p:cNvPr>
          <p:cNvSpPr/>
          <p:nvPr/>
        </p:nvSpPr>
        <p:spPr>
          <a:xfrm>
            <a:off x="4617720" y="4566317"/>
            <a:ext cx="6936105" cy="186538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 fontAlgn="base"/>
            <a:r>
              <a:rPr lang="es-ES" sz="160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Para todos aquellos productores que compren en 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 CAMPAÑA</a:t>
            </a:r>
            <a:r>
              <a:rPr lang="es-ES" sz="160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más de 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500 bolsas</a:t>
            </a:r>
            <a:r>
              <a:rPr lang="es-ES" sz="160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pueden acceder al programa 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CULTIVAR PLUS</a:t>
            </a:r>
            <a:r>
              <a:rPr lang="es-ES" sz="160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En este caso, no solo </a:t>
            </a:r>
            <a:r>
              <a:rPr lang="es-ES" sz="1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envían </a:t>
            </a:r>
            <a:r>
              <a:rPr lang="es-ES" sz="160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 bolsas sino que también se les otorga un descuento a acreditar en la cuenta corriente del cliente equivalente a 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USD 150 </a:t>
            </a:r>
            <a:r>
              <a:rPr lang="es-ES" sz="160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 hectárea efectivamente </a:t>
            </a:r>
            <a:r>
              <a:rPr lang="es-ES" sz="1600" i="0" dirty="0" err="1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re-sembrada</a:t>
            </a:r>
            <a:r>
              <a:rPr lang="es-ES" sz="160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s-ES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27373" y="80222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Garantías Cultivar</a:t>
            </a:r>
          </a:p>
        </p:txBody>
      </p:sp>
    </p:spTree>
    <p:extLst>
      <p:ext uri="{BB962C8B-B14F-4D97-AF65-F5344CB8AC3E}">
        <p14:creationId xmlns:p14="http://schemas.microsoft.com/office/powerpoint/2010/main" val="1618350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7BCC2C25-FDEC-45AC-A5E7-3EE55CF936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9716" y="856436"/>
            <a:ext cx="1690459" cy="95174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Imagen 54">
            <a:extLst>
              <a:ext uri="{FF2B5EF4-FFF2-40B4-BE49-F238E27FC236}">
                <a16:creationId xmlns:a16="http://schemas.microsoft.com/office/drawing/2014/main" id="{8BC25168-061B-4D43-B1B2-BC0CCC7CCB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1918" y="818335"/>
            <a:ext cx="1870943" cy="1073981"/>
          </a:xfrm>
          <a:prstGeom prst="rect">
            <a:avLst/>
          </a:prstGeom>
        </p:spPr>
      </p:pic>
      <p:sp>
        <p:nvSpPr>
          <p:cNvPr id="71" name="Rectángulo: esquinas redondeadas 70">
            <a:extLst>
              <a:ext uri="{FF2B5EF4-FFF2-40B4-BE49-F238E27FC236}">
                <a16:creationId xmlns:a16="http://schemas.microsoft.com/office/drawing/2014/main" id="{A2909DCD-DE08-4F6B-8D94-AC8F99A9ACC0}"/>
              </a:ext>
            </a:extLst>
          </p:cNvPr>
          <p:cNvSpPr/>
          <p:nvPr/>
        </p:nvSpPr>
        <p:spPr>
          <a:xfrm>
            <a:off x="1109287" y="2686358"/>
            <a:ext cx="9987566" cy="174968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sz="160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Ocurrido el siniestro y cumpliendo con los términos establecidos en las bases y condiciones del programa, el cliente realiza la solicitu</a:t>
            </a:r>
            <a:r>
              <a:rPr lang="es-ES" sz="1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 y se le repone </a:t>
            </a:r>
            <a:r>
              <a:rPr lang="es-ES" sz="160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 cantidad de bolsas de semillas de maíz </a:t>
            </a:r>
            <a:r>
              <a:rPr lang="es-E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DEKALB </a:t>
            </a:r>
            <a:r>
              <a:rPr lang="es-ES" sz="160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necesaria para resembrar el lote dañado. Las semillas de maíz DEKALB a entregar en el marco del </a:t>
            </a:r>
            <a:r>
              <a:rPr lang="es-ES" sz="1600" b="1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Programa Cultivar </a:t>
            </a:r>
            <a:r>
              <a:rPr lang="es-ES" sz="160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deberán ser sembradas en las mismas parcelas afectadas por el siniestro y dentro de la misma campaña. </a:t>
            </a:r>
            <a:endParaRPr lang="es-ES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27373" y="80222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Garantías Cultivar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27762AD9-72A7-47C7-A8D5-732BE7D71B2F}"/>
              </a:ext>
            </a:extLst>
          </p:cNvPr>
          <p:cNvSpPr/>
          <p:nvPr/>
        </p:nvSpPr>
        <p:spPr>
          <a:xfrm>
            <a:off x="3213229" y="2107209"/>
            <a:ext cx="501637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2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¿Cómo Funciona?</a:t>
            </a:r>
            <a:endParaRPr lang="es-ES" sz="2800" b="0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5828251-E382-4CA9-9F65-421161CE9061}"/>
              </a:ext>
            </a:extLst>
          </p:cNvPr>
          <p:cNvSpPr txBox="1"/>
          <p:nvPr/>
        </p:nvSpPr>
        <p:spPr>
          <a:xfrm>
            <a:off x="3472091" y="4943080"/>
            <a:ext cx="825318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s-ES" sz="1600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Comprar por tercera campaña consecutiva al menos 50 bolsas de maíz.</a:t>
            </a:r>
            <a:endParaRPr lang="es-ES" sz="16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fontAlgn="base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s-ES" sz="1600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Comprar en </a:t>
            </a:r>
            <a:r>
              <a:rPr lang="es-ES" sz="1600" b="1" i="0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pre-campaña</a:t>
            </a:r>
            <a:r>
              <a:rPr lang="es-ES" sz="1600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al menos 50 bolsas de maíz.</a:t>
            </a:r>
            <a:endParaRPr lang="es-ES" sz="16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fontAlgn="base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s-ES" sz="1600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Comprar al menos 50 bolsas de maíz + </a:t>
            </a:r>
            <a:r>
              <a:rPr lang="es-ES" sz="1600" b="1" i="0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Adengo</a:t>
            </a:r>
            <a:br>
              <a:rPr lang="es-ES" sz="1600" b="1" i="0" u="sng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s-ES" sz="16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3E3BE39-9DC0-4CDA-BBBF-8AF36036C2C0}"/>
              </a:ext>
            </a:extLst>
          </p:cNvPr>
          <p:cNvSpPr/>
          <p:nvPr/>
        </p:nvSpPr>
        <p:spPr>
          <a:xfrm>
            <a:off x="1404014" y="5046055"/>
            <a:ext cx="1944314" cy="584775"/>
          </a:xfrm>
          <a:prstGeom prst="rect">
            <a:avLst/>
          </a:prstGeom>
          <a:noFill/>
          <a:effectLst>
            <a:glow rad="406400">
              <a:schemeClr val="accent2">
                <a:lumMod val="75000"/>
                <a:alpha val="48000"/>
              </a:schemeClr>
            </a:glow>
            <a:outerShdw blurRad="50800" dist="50800" dir="5400000" algn="ctr" rotWithShape="0">
              <a:schemeClr val="bg1"/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D3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Requisitos</a:t>
            </a:r>
          </a:p>
        </p:txBody>
      </p:sp>
    </p:spTree>
    <p:extLst>
      <p:ext uri="{BB962C8B-B14F-4D97-AF65-F5344CB8AC3E}">
        <p14:creationId xmlns:p14="http://schemas.microsoft.com/office/powerpoint/2010/main" val="763922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7BCC2C25-FDEC-45AC-A5E7-3EE55CF936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2091" y="818336"/>
            <a:ext cx="1785709" cy="1005368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Imagen 54">
            <a:extLst>
              <a:ext uri="{FF2B5EF4-FFF2-40B4-BE49-F238E27FC236}">
                <a16:creationId xmlns:a16="http://schemas.microsoft.com/office/drawing/2014/main" id="{8BC25168-061B-4D43-B1B2-BC0CCC7CCB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1918" y="818335"/>
            <a:ext cx="1870943" cy="1073981"/>
          </a:xfrm>
          <a:prstGeom prst="rect">
            <a:avLst/>
          </a:prstGeom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327373" y="80222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Garantías Cultivar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5828251-E382-4CA9-9F65-421161CE9061}"/>
              </a:ext>
            </a:extLst>
          </p:cNvPr>
          <p:cNvSpPr txBox="1"/>
          <p:nvPr/>
        </p:nvSpPr>
        <p:spPr>
          <a:xfrm>
            <a:off x="502496" y="2899807"/>
            <a:ext cx="854845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fontAlgn="base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Asesor - Creación de tickets en sales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force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para solicitud de garantías.</a:t>
            </a:r>
          </a:p>
          <a:p>
            <a:pPr marL="285750" indent="-285750" algn="just" fontAlgn="base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s-ES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Dar soporte a los clientes en la creación de tickets y en completar la información de los apéndices solicitados (A y B).</a:t>
            </a: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just" fontAlgn="base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Seguimiento de status de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tkts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en sales forcé.</a:t>
            </a:r>
            <a:endParaRPr lang="es-ES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712EFBD-41C7-4032-89C0-A9976BBCA2B8}"/>
              </a:ext>
            </a:extLst>
          </p:cNvPr>
          <p:cNvSpPr/>
          <p:nvPr/>
        </p:nvSpPr>
        <p:spPr>
          <a:xfrm>
            <a:off x="502495" y="2339758"/>
            <a:ext cx="10438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Tareas</a:t>
            </a:r>
          </a:p>
        </p:txBody>
      </p:sp>
      <p:pic>
        <p:nvPicPr>
          <p:cNvPr id="7" name="Gráfico 6" descr="Portapapeles con relleno sólido">
            <a:extLst>
              <a:ext uri="{FF2B5EF4-FFF2-40B4-BE49-F238E27FC236}">
                <a16:creationId xmlns:a16="http://schemas.microsoft.com/office/drawing/2014/main" id="{1681E696-7E94-4CB9-8B0F-A24F334C63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546371" y="2195910"/>
            <a:ext cx="591583" cy="591583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B07CD606-77D5-43DF-BC3F-2805AE466492}"/>
              </a:ext>
            </a:extLst>
          </p:cNvPr>
          <p:cNvSpPr txBox="1"/>
          <p:nvPr/>
        </p:nvSpPr>
        <p:spPr>
          <a:xfrm>
            <a:off x="502495" y="5077323"/>
            <a:ext cx="85484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fontAlgn="base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s-E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Comercial</a:t>
            </a:r>
          </a:p>
          <a:p>
            <a:pPr marL="285750" indent="-285750" algn="just" fontAlgn="base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Call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Center</a:t>
            </a:r>
          </a:p>
          <a:p>
            <a:pPr marL="285750" indent="-285750" algn="just" fontAlgn="base">
              <a:buClr>
                <a:srgbClr val="FFC000"/>
              </a:buClr>
              <a:buFont typeface="Wingdings" panose="05000000000000000000" pitchFamily="2" charset="2"/>
              <a:buChar char="ü"/>
            </a:pPr>
            <a:endParaRPr lang="es-ES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1C4CC2F8-7AE9-445E-BCCD-8C7559DA204E}"/>
              </a:ext>
            </a:extLst>
          </p:cNvPr>
          <p:cNvSpPr/>
          <p:nvPr/>
        </p:nvSpPr>
        <p:spPr>
          <a:xfrm>
            <a:off x="498228" y="4677213"/>
            <a:ext cx="186782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Stakeholders</a:t>
            </a:r>
            <a:endParaRPr lang="es-ES" sz="2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180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279747" y="91117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Proyecto </a:t>
            </a:r>
            <a:r>
              <a:rPr lang="es-AR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Phytobac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3FF9911B-3541-41D8-A3B6-714266EB7DA9}"/>
              </a:ext>
            </a:extLst>
          </p:cNvPr>
          <p:cNvSpPr/>
          <p:nvPr/>
        </p:nvSpPr>
        <p:spPr>
          <a:xfrm>
            <a:off x="3454071" y="1440196"/>
            <a:ext cx="8038588" cy="209179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sz="1600" spc="40" dirty="0">
                <a:solidFill>
                  <a:srgbClr val="21252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</a:t>
            </a:r>
            <a:r>
              <a:rPr lang="es-ES" sz="1600" spc="40" dirty="0">
                <a:solidFill>
                  <a:srgbClr val="212529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 un sistema desarrollado por </a:t>
            </a:r>
            <a:r>
              <a:rPr lang="es-ES" sz="1600" b="1" spc="40" dirty="0">
                <a:solidFill>
                  <a:srgbClr val="212529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Bayer </a:t>
            </a:r>
            <a:r>
              <a:rPr lang="es-ES" sz="1600" b="1" spc="40" dirty="0" err="1">
                <a:solidFill>
                  <a:srgbClr val="212529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CropScience</a:t>
            </a:r>
            <a:r>
              <a:rPr lang="es-ES" sz="1600" b="1" spc="40" dirty="0">
                <a:solidFill>
                  <a:srgbClr val="212529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sz="1600" spc="40" dirty="0">
                <a:solidFill>
                  <a:srgbClr val="212529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que permite la depuración de las aguas utilizadas en la limpieza de los equipos de aplicación de fitosanitarios. </a:t>
            </a:r>
            <a:r>
              <a:rPr lang="es-ES" sz="1600" spc="40" dirty="0">
                <a:solidFill>
                  <a:srgbClr val="21252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</a:t>
            </a:r>
            <a:r>
              <a:rPr lang="es-ES" sz="1600" spc="40" dirty="0">
                <a:solidFill>
                  <a:srgbClr val="212529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unciona con el método del lecho biológico y permite la limpieza de los equipos de aplicación de manera eficiente y segura, ya que se mantienen los efluentes en un compartimento estancando. Este sistema es único en el mercado ya que no genera residuos peligrosos.</a:t>
            </a:r>
            <a:endParaRPr lang="es-ES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8733D41-ABD0-45CC-96AF-B7FCB691C2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8764" y="2207132"/>
            <a:ext cx="3216103" cy="781977"/>
          </a:xfrm>
          <a:prstGeom prst="rect">
            <a:avLst/>
          </a:prstGeom>
        </p:spPr>
      </p:pic>
      <p:sp>
        <p:nvSpPr>
          <p:cNvPr id="9" name="Globo: flecha hacia arriba 8">
            <a:extLst>
              <a:ext uri="{FF2B5EF4-FFF2-40B4-BE49-F238E27FC236}">
                <a16:creationId xmlns:a16="http://schemas.microsoft.com/office/drawing/2014/main" id="{9D33C9B6-954F-4901-A895-AFDB3151B8CF}"/>
              </a:ext>
            </a:extLst>
          </p:cNvPr>
          <p:cNvSpPr/>
          <p:nvPr/>
        </p:nvSpPr>
        <p:spPr>
          <a:xfrm>
            <a:off x="252486" y="2989109"/>
            <a:ext cx="3596927" cy="2677933"/>
          </a:xfrm>
          <a:prstGeom prst="upArrowCallout">
            <a:avLst>
              <a:gd name="adj1" fmla="val 17731"/>
              <a:gd name="adj2" fmla="val 20988"/>
              <a:gd name="adj3" fmla="val 25000"/>
              <a:gd name="adj4" fmla="val 61645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600" dirty="0">
                <a:solidFill>
                  <a:srgbClr val="22222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</a:t>
            </a:r>
            <a:r>
              <a:rPr lang="es-ES" sz="1600" dirty="0">
                <a:solidFill>
                  <a:srgbClr val="22222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ermite que los contaminantes que normalmente se originan en el llenado, la limpieza y el lavado del </a:t>
            </a:r>
            <a:r>
              <a:rPr lang="es-ES" sz="1600">
                <a:solidFill>
                  <a:srgbClr val="22222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equipo pulverizador, </a:t>
            </a:r>
            <a:r>
              <a:rPr lang="es-ES" sz="1600" dirty="0">
                <a:solidFill>
                  <a:srgbClr val="22222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sean retenidos y degradados por medios microbianos.</a:t>
            </a:r>
            <a:endParaRPr lang="es-ES" sz="16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FEBCF1A-5CE5-4714-BBF1-37CCF69D6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230" y="3745513"/>
            <a:ext cx="5124450" cy="288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21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279747" y="91117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Proyecto </a:t>
            </a:r>
            <a:r>
              <a:rPr lang="es-AR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Phytobac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8733D41-ABD0-45CC-96AF-B7FCB691C2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24678" y="1236508"/>
            <a:ext cx="3216103" cy="78197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4C179F4E-72C3-48FF-9140-C139EBEF3209}"/>
              </a:ext>
            </a:extLst>
          </p:cNvPr>
          <p:cNvSpPr txBox="1"/>
          <p:nvPr/>
        </p:nvSpPr>
        <p:spPr>
          <a:xfrm flipH="1">
            <a:off x="695717" y="2309297"/>
            <a:ext cx="62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Algunos parámetros a considerar  para su diseño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0E0CDCA-C5EA-4DFD-AABA-589B958777FE}"/>
              </a:ext>
            </a:extLst>
          </p:cNvPr>
          <p:cNvSpPr txBox="1"/>
          <p:nvPr/>
        </p:nvSpPr>
        <p:spPr>
          <a:xfrm>
            <a:off x="672105" y="2874191"/>
            <a:ext cx="1075402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spc="40" dirty="0">
                <a:solidFill>
                  <a:srgbClr val="21252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es-ES" sz="1800" spc="40" dirty="0">
                <a:solidFill>
                  <a:srgbClr val="212529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aracterísticas de la finca.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spc="40" dirty="0">
                <a:solidFill>
                  <a:srgbClr val="21252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es-ES" sz="1800" spc="40" dirty="0">
                <a:solidFill>
                  <a:srgbClr val="212529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ondiciones climáticas de la zona que sirven para dimensionar la estructura de la instalación y personalizarlo.</a:t>
            </a:r>
            <a:endParaRPr lang="es-ES" spc="40" dirty="0">
              <a:solidFill>
                <a:srgbClr val="212529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spc="40" dirty="0">
                <a:solidFill>
                  <a:srgbClr val="21252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</a:t>
            </a:r>
            <a:r>
              <a:rPr lang="es-ES" sz="1800" spc="40" dirty="0">
                <a:solidFill>
                  <a:srgbClr val="212529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impieza y enjuague de equipos y el número de lavados efectuados.</a:t>
            </a: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sz="1800" spc="40" dirty="0">
                <a:solidFill>
                  <a:srgbClr val="212529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Cantidad de agua utilizada en la limpieza de equipos, el número de aplicaciones realizadas en cada campaña.</a:t>
            </a: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spc="40" dirty="0">
                <a:solidFill>
                  <a:srgbClr val="21252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s-ES" sz="1800" spc="40" dirty="0">
                <a:solidFill>
                  <a:srgbClr val="212529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 tienen en consideración aspectos como la humedad del sustrato, la evapotranspiración, y la regulación de los efluentes generados por la explotación.</a:t>
            </a: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s-ES" sz="1800" spc="40" dirty="0">
              <a:solidFill>
                <a:srgbClr val="212529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091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1F4EE28A-5B4E-4502-AB63-457F8485CED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1693" y="749238"/>
            <a:ext cx="1527307" cy="32868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DB091C15-D064-4B6D-B922-1DB9DB21366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769" t="23430" b="-2992"/>
          <a:stretch/>
        </p:blipFill>
        <p:spPr>
          <a:xfrm>
            <a:off x="10510507" y="878"/>
            <a:ext cx="1831245" cy="1584082"/>
          </a:xfrm>
          <a:prstGeom prst="rect">
            <a:avLst/>
          </a:prstGeom>
        </p:spPr>
      </p:pic>
      <p:pic>
        <p:nvPicPr>
          <p:cNvPr id="95" name="Picture 2" descr="Logo de Bayer: la historia y el significado del logotipo, la marca y el  símbolo. | png, vector">
            <a:extLst>
              <a:ext uri="{FF2B5EF4-FFF2-40B4-BE49-F238E27FC236}">
                <a16:creationId xmlns:a16="http://schemas.microsoft.com/office/drawing/2014/main" id="{7962D380-2F75-453D-AB6B-2007B93E8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8335"/>
            <a:ext cx="1279674" cy="7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Rectángulo: esquinas redondeadas 23">
            <a:extLst>
              <a:ext uri="{FF2B5EF4-FFF2-40B4-BE49-F238E27FC236}">
                <a16:creationId xmlns:a16="http://schemas.microsoft.com/office/drawing/2014/main" id="{E852E533-A5DB-4D78-ABF8-9C7E6F21B150}"/>
              </a:ext>
            </a:extLst>
          </p:cNvPr>
          <p:cNvSpPr/>
          <p:nvPr/>
        </p:nvSpPr>
        <p:spPr>
          <a:xfrm>
            <a:off x="202554" y="133102"/>
            <a:ext cx="10460353" cy="437781"/>
          </a:xfrm>
          <a:prstGeom prst="roundRect">
            <a:avLst>
              <a:gd name="adj" fmla="val 50000"/>
            </a:avLst>
          </a:prstGeom>
          <a:solidFill>
            <a:srgbClr val="FFFF0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C5B4570E-4924-4E35-84D3-67AA203DA34E}"/>
              </a:ext>
            </a:extLst>
          </p:cNvPr>
          <p:cNvSpPr txBox="1"/>
          <p:nvPr/>
        </p:nvSpPr>
        <p:spPr>
          <a:xfrm>
            <a:off x="279747" y="91117"/>
            <a:ext cx="94087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Proyecto </a:t>
            </a:r>
            <a:r>
              <a:rPr lang="es-AR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Phytobac</a:t>
            </a:r>
            <a:endParaRPr lang="es-AR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8733D41-ABD0-45CC-96AF-B7FCB691C2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24678" y="1236508"/>
            <a:ext cx="3216103" cy="781977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60E0CDCA-C5EA-4DFD-AABA-589B958777FE}"/>
              </a:ext>
            </a:extLst>
          </p:cNvPr>
          <p:cNvSpPr txBox="1"/>
          <p:nvPr/>
        </p:nvSpPr>
        <p:spPr>
          <a:xfrm>
            <a:off x="672104" y="2857650"/>
            <a:ext cx="860524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Evaluación Financiera y económica de los proyectos de sustentabilidad.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Enviar reporte y seguimiento 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 el </a:t>
            </a:r>
            <a:r>
              <a:rPr lang="es-ES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status de los proyectos a los RV.</a:t>
            </a:r>
          </a:p>
          <a:p>
            <a:endParaRPr lang="es-ES" sz="1800" spc="40" dirty="0">
              <a:solidFill>
                <a:srgbClr val="212529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E997C6F9-DAA0-4AB4-92F3-D3379BE026F1}"/>
              </a:ext>
            </a:extLst>
          </p:cNvPr>
          <p:cNvSpPr/>
          <p:nvPr/>
        </p:nvSpPr>
        <p:spPr>
          <a:xfrm>
            <a:off x="502495" y="2339758"/>
            <a:ext cx="10438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Tareas</a:t>
            </a:r>
          </a:p>
        </p:txBody>
      </p:sp>
      <p:pic>
        <p:nvPicPr>
          <p:cNvPr id="12" name="Gráfico 11" descr="Portapapeles con relleno sólido">
            <a:extLst>
              <a:ext uri="{FF2B5EF4-FFF2-40B4-BE49-F238E27FC236}">
                <a16:creationId xmlns:a16="http://schemas.microsoft.com/office/drawing/2014/main" id="{3913C3FC-E965-4266-BAB3-75C7B95EC0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46371" y="2264273"/>
            <a:ext cx="523220" cy="523220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E7A3B7B3-9052-4740-9894-05C8F45D0854}"/>
              </a:ext>
            </a:extLst>
          </p:cNvPr>
          <p:cNvSpPr/>
          <p:nvPr/>
        </p:nvSpPr>
        <p:spPr>
          <a:xfrm>
            <a:off x="502495" y="4019337"/>
            <a:ext cx="186782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Stakeholders</a:t>
            </a:r>
            <a:endParaRPr lang="es-ES" sz="2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519BC9D-E39E-4FE0-AE67-AF67B2726D19}"/>
              </a:ext>
            </a:extLst>
          </p:cNvPr>
          <p:cNvSpPr txBox="1"/>
          <p:nvPr/>
        </p:nvSpPr>
        <p:spPr>
          <a:xfrm>
            <a:off x="672104" y="4380805"/>
            <a:ext cx="71098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r>
              <a:rPr lang="es-ES" spc="40" dirty="0">
                <a:solidFill>
                  <a:srgbClr val="21252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Comercial</a:t>
            </a:r>
          </a:p>
          <a:p>
            <a:pPr marL="285750" indent="-285750">
              <a:buClr>
                <a:srgbClr val="FFD300"/>
              </a:buClr>
              <a:buFont typeface="Wingdings" panose="05000000000000000000" pitchFamily="2" charset="2"/>
              <a:buChar char="ü"/>
            </a:pPr>
            <a:endParaRPr lang="es-ES" sz="1800" spc="40" dirty="0">
              <a:solidFill>
                <a:srgbClr val="212529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928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792209FB-421F-43FC-86EC-2CB6EB6779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715446" y="-1"/>
            <a:ext cx="7387778" cy="6289829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582DA4AE-3819-4CC4-80A3-CEFC08481ED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7838" y="2779707"/>
            <a:ext cx="1694250" cy="365205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006A89D2-4A33-4AB0-98E7-919B1CD7DF3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2873" y="3300605"/>
            <a:ext cx="4876793" cy="12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1505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haredContentType xmlns="Microsoft.SharePoint.Taxonomy.ContentTypeSync" SourceId="7bc43322-b630-4bac-8b27-31def233d1d0" ContentTypeId="0x0101" PreviousValue="false"/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DC4831DF3D544468D116261AE9FECB1" ma:contentTypeVersion="8" ma:contentTypeDescription="Crear nuevo documento." ma:contentTypeScope="" ma:versionID="65a42f07a78033458abd05b3c07d86da">
  <xsd:schema xmlns:xsd="http://www.w3.org/2001/XMLSchema" xmlns:xs="http://www.w3.org/2001/XMLSchema" xmlns:p="http://schemas.microsoft.com/office/2006/metadata/properties" xmlns:ns1="http://schemas.microsoft.com/sharepoint/v3" xmlns:ns2="1a4d292e-883c-434b-96e3-060cfff16c86" xmlns:ns3="e4e8aade-0d28-4200-a401-17e1e1a7f829" xmlns:ns4="c41faa86-4b31-4ac0-874c-0e8053bb12ab" targetNamespace="http://schemas.microsoft.com/office/2006/metadata/properties" ma:root="true" ma:fieldsID="122d9eaf350efe8ce5efc50f2d769386" ns1:_="" ns2:_="" ns3:_="" ns4:_="">
    <xsd:import namespace="http://schemas.microsoft.com/sharepoint/v3"/>
    <xsd:import namespace="1a4d292e-883c-434b-96e3-060cfff16c86"/>
    <xsd:import namespace="e4e8aade-0d28-4200-a401-17e1e1a7f829"/>
    <xsd:import namespace="c41faa86-4b31-4ac0-874c-0e8053bb12ab"/>
    <xsd:element name="properties">
      <xsd:complexType>
        <xsd:sequence>
          <xsd:element name="documentManagement">
            <xsd:complexType>
              <xsd:all>
                <xsd:element ref="ns2:TaxCatchAll" minOccurs="0"/>
                <xsd:element ref="ns2:TaxCatchAllLabel" minOccurs="0"/>
                <xsd:element ref="ns1:_dlc_Exempt" minOccurs="0"/>
                <xsd:element ref="ns1:_dlc_ExpireDateSaved" minOccurs="0"/>
                <xsd:element ref="ns1:_dlc_ExpireDate" minOccurs="0"/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10" nillable="true" ma:displayName="Excluir de la directiva" ma:hidden="true" ma:internalName="_dlc_Exempt" ma:readOnly="false">
      <xsd:simpleType>
        <xsd:restriction base="dms:Unknown"/>
      </xsd:simpleType>
    </xsd:element>
    <xsd:element name="_dlc_ExpireDateSaved" ma:index="11" nillable="true" ma:displayName="Fecha de expiración original" ma:hidden="true" ma:internalName="_dlc_ExpireDateSaved" ma:readOnly="false">
      <xsd:simpleType>
        <xsd:restriction base="dms:DateTime"/>
      </xsd:simpleType>
    </xsd:element>
    <xsd:element name="_dlc_ExpireDate" ma:index="12" nillable="true" ma:displayName="Fecha de expiración" ma:hidden="true" ma:internalName="_dlc_ExpireDate" ma:readOnly="fals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4d292e-883c-434b-96e3-060cfff16c86" elementFormDefault="qualified">
    <xsd:import namespace="http://schemas.microsoft.com/office/2006/documentManagement/types"/>
    <xsd:import namespace="http://schemas.microsoft.com/office/infopath/2007/PartnerControls"/>
    <xsd:element name="TaxCatchAll" ma:index="8" nillable="true" ma:displayName="Taxonomy Catch All Column" ma:hidden="true" ma:list="{7048c2e7-eebb-4c8c-a292-0301498ea2e6}" ma:internalName="TaxCatchAll" ma:showField="CatchAllData" ma:web="c41faa86-4b31-4ac0-874c-0e8053bb12a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9" nillable="true" ma:displayName="Taxonomy Catch All Column1" ma:hidden="true" ma:list="{7048c2e7-eebb-4c8c-a292-0301498ea2e6}" ma:internalName="TaxCatchAllLabel" ma:readOnly="true" ma:showField="CatchAllDataLabel" ma:web="c41faa86-4b31-4ac0-874c-0e8053bb12a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e8aade-0d28-4200-a401-17e1e1a7f8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1faa86-4b31-4ac0-874c-0e8053bb12ab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a4d292e-883c-434b-96e3-060cfff16c86" xsi:nil="true"/>
    <_dlc_ExpireDateSaved xmlns="http://schemas.microsoft.com/sharepoint/v3" xsi:nil="true"/>
    <_dlc_ExpireDate xmlns="http://schemas.microsoft.com/sharepoint/v3" xsi:nil="true"/>
    <_dlc_Exempt xmlns="http://schemas.microsoft.com/sharepoint/v3" xsi:nil="true"/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7A6ACF-40A2-4D67-9CBB-63ADC850CAB1}">
  <ds:schemaRefs>
    <ds:schemaRef ds:uri="Microsoft.SharePoint.Taxonomy.ContentTypeSync"/>
  </ds:schemaRefs>
</ds:datastoreItem>
</file>

<file path=customXml/itemProps2.xml><?xml version="1.0" encoding="utf-8"?>
<ds:datastoreItem xmlns:ds="http://schemas.openxmlformats.org/officeDocument/2006/customXml" ds:itemID="{58EAAD27-0B1F-4D4A-9DFC-02105BCEF88F}"/>
</file>

<file path=customXml/itemProps3.xml><?xml version="1.0" encoding="utf-8"?>
<ds:datastoreItem xmlns:ds="http://schemas.openxmlformats.org/officeDocument/2006/customXml" ds:itemID="{5DD95DA3-A929-4685-A74C-3320879C0BE8}">
  <ds:schemaRefs>
    <ds:schemaRef ds:uri="http://schemas.microsoft.com/office/2006/metadata/properties"/>
    <ds:schemaRef ds:uri="http://schemas.microsoft.com/office/infopath/2007/PartnerControls"/>
    <ds:schemaRef ds:uri="1a4d292e-883c-434b-96e3-060cfff16c86"/>
    <ds:schemaRef ds:uri="http://schemas.microsoft.com/sharepoint/v3"/>
  </ds:schemaRefs>
</ds:datastoreItem>
</file>

<file path=customXml/itemProps4.xml><?xml version="1.0" encoding="utf-8"?>
<ds:datastoreItem xmlns:ds="http://schemas.openxmlformats.org/officeDocument/2006/customXml" ds:itemID="{54FC2739-B5A3-46E1-82D1-18BF6BAA667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33702</TotalTime>
  <Words>524</Words>
  <Application>Microsoft Office PowerPoint</Application>
  <PresentationFormat>Panorámica</PresentationFormat>
  <Paragraphs>38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Roboto</vt:lpstr>
      <vt:lpstr>Tahoma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Graciano Estudio</dc:creator>
  <cp:lastModifiedBy>Helei Pacheco</cp:lastModifiedBy>
  <cp:revision>394</cp:revision>
  <dcterms:created xsi:type="dcterms:W3CDTF">2021-10-18T19:19:09Z</dcterms:created>
  <dcterms:modified xsi:type="dcterms:W3CDTF">2023-04-25T22:49:38Z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f850223-87a8-40c3-9eb2-432606efca2a_Enabled">
    <vt:lpwstr>true</vt:lpwstr>
  </property>
  <property fmtid="{D5CDD505-2E9C-101B-9397-08002B2CF9AE}" pid="3" name="MSIP_Label_7f850223-87a8-40c3-9eb2-432606efca2a_SetDate">
    <vt:lpwstr>2022-10-25T16:24:46Z</vt:lpwstr>
  </property>
  <property fmtid="{D5CDD505-2E9C-101B-9397-08002B2CF9AE}" pid="4" name="MSIP_Label_7f850223-87a8-40c3-9eb2-432606efca2a_Method">
    <vt:lpwstr>Privileged</vt:lpwstr>
  </property>
  <property fmtid="{D5CDD505-2E9C-101B-9397-08002B2CF9AE}" pid="5" name="MSIP_Label_7f850223-87a8-40c3-9eb2-432606efca2a_Name">
    <vt:lpwstr>7f850223-87a8-40c3-9eb2-432606efca2a</vt:lpwstr>
  </property>
  <property fmtid="{D5CDD505-2E9C-101B-9397-08002B2CF9AE}" pid="6" name="MSIP_Label_7f850223-87a8-40c3-9eb2-432606efca2a_SiteId">
    <vt:lpwstr>fcb2b37b-5da0-466b-9b83-0014b67a7c78</vt:lpwstr>
  </property>
  <property fmtid="{D5CDD505-2E9C-101B-9397-08002B2CF9AE}" pid="7" name="MSIP_Label_7f850223-87a8-40c3-9eb2-432606efca2a_ActionId">
    <vt:lpwstr>08e7a2f8-f1ab-4035-9567-7822cea33948</vt:lpwstr>
  </property>
  <property fmtid="{D5CDD505-2E9C-101B-9397-08002B2CF9AE}" pid="8" name="MSIP_Label_7f850223-87a8-40c3-9eb2-432606efca2a_ContentBits">
    <vt:lpwstr>0</vt:lpwstr>
  </property>
  <property fmtid="{D5CDD505-2E9C-101B-9397-08002B2CF9AE}" pid="9" name="ContentTypeId">
    <vt:lpwstr>0x010100BDC4831DF3D544468D116261AE9FECB1</vt:lpwstr>
  </property>
</Properties>
</file>

<file path=docProps/thumbnail.jpeg>
</file>